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3"/>
  </p:notesMasterIdLst>
  <p:sldIdLst>
    <p:sldId id="256" r:id="rId2"/>
    <p:sldId id="268" r:id="rId3"/>
    <p:sldId id="317" r:id="rId4"/>
    <p:sldId id="319" r:id="rId5"/>
    <p:sldId id="258" r:id="rId6"/>
    <p:sldId id="271" r:id="rId7"/>
    <p:sldId id="321" r:id="rId8"/>
    <p:sldId id="331" r:id="rId9"/>
    <p:sldId id="335" r:id="rId10"/>
    <p:sldId id="270" r:id="rId11"/>
    <p:sldId id="275" r:id="rId12"/>
    <p:sldId id="314" r:id="rId13"/>
    <p:sldId id="260" r:id="rId14"/>
    <p:sldId id="278" r:id="rId15"/>
    <p:sldId id="327" r:id="rId16"/>
    <p:sldId id="336" r:id="rId17"/>
    <p:sldId id="316" r:id="rId18"/>
    <p:sldId id="330" r:id="rId19"/>
    <p:sldId id="333" r:id="rId20"/>
    <p:sldId id="259" r:id="rId21"/>
    <p:sldId id="305" r:id="rId22"/>
    <p:sldId id="306" r:id="rId23"/>
    <p:sldId id="307" r:id="rId24"/>
    <p:sldId id="324" r:id="rId25"/>
    <p:sldId id="325" r:id="rId26"/>
    <p:sldId id="310" r:id="rId27"/>
    <p:sldId id="311" r:id="rId28"/>
    <p:sldId id="312" r:id="rId29"/>
    <p:sldId id="313" r:id="rId30"/>
    <p:sldId id="338" r:id="rId31"/>
    <p:sldId id="280" r:id="rId32"/>
  </p:sldIdLst>
  <p:sldSz cx="9144000" cy="5143500" type="screen16x9"/>
  <p:notesSz cx="6858000" cy="9144000"/>
  <p:embeddedFontLst>
    <p:embeddedFont>
      <p:font typeface="Alegreya Sans SC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Condensed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na Lindo Carvalho" initials="MLC" lastIdx="7" clrIdx="0">
    <p:extLst>
      <p:ext uri="{19B8F6BF-5375-455C-9EA6-DF929625EA0E}">
        <p15:presenceInfo xmlns:p15="http://schemas.microsoft.com/office/powerpoint/2012/main" userId="S::a88360@uminho.pt::3e9b84fa-2fce-4484-8877-01212e6551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F3BA"/>
    <a:srgbClr val="F9E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8EACC1-9305-4FED-8D42-ABA84C4272EA}">
  <a:tblStyle styleId="{C78EACC1-9305-4FED-8D42-ABA84C4272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68467" autoAdjust="0"/>
  </p:normalViewPr>
  <p:slideViewPr>
    <p:cSldViewPr snapToGrid="0">
      <p:cViewPr>
        <p:scale>
          <a:sx n="100" d="100"/>
          <a:sy n="100" d="100"/>
        </p:scale>
        <p:origin x="907" y="-30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Sei que já estamos todos um bocado saturados de ouvir falar da COVID-19 e com a chegada das vacinas, as expectativas de um regresso à vida em sociedade como todos conhecíamos têm vindo a crescer . </a:t>
            </a:r>
            <a:r>
              <a:rPr lang="pt-PT" sz="3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 vacinação contra a COVID é hoje um esforço global sem precedentes, com desafios a vários níveis, entre eles, </a:t>
            </a:r>
            <a:r>
              <a:rPr lang="pt-PT" sz="3200" b="0" i="0" dirty="0">
                <a:solidFill>
                  <a:srgbClr val="171D20"/>
                </a:solidFill>
                <a:effectLst/>
                <a:latin typeface="Roboto" panose="02000000000000000000" pitchFamily="2" charset="0"/>
              </a:rPr>
              <a:t>a desconfiança quanto a possíveis efeitos secundários que ainda é um entrave e por isso torna-se essencial a monitorização dos efeitos colaterais que advém desta vacinação em massa.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Posto isto, o principal objetivo deste trabalho consiste em analisar os efeitos associados à vacinação contra a COVID-19.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c6ee8f484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c6ee8f484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Após o povoamento da base de dados, efetuamos comandos SQL que permitiram analisar toda a informação e tirar conclusões sobre as reações adversas às vacinas da COVID-19.</a:t>
            </a: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forma a facilitar esta análise, subdividimos as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query’s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efetuadas em subsecções. É de realçar que nesta apresentação apenas vamos apresentar parte das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realizamos, apesar de termos feito muitas outras que constam no relatório.</a:t>
            </a: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9" name="Google Shape;5679;gc709f4c2f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0" name="Google Shape;5680;gc709f4c2f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Começamos por determinar o número de pacientes na amostra e verificamos que tinha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32622 pacientes.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seguida, determinamos a percentagem de mulheres e de homens na amostra, em que foi possível verificar que a amostra era maioritariamente constituída por mulheres (cerca de 73%).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Posteriormente determinamos a percentagem de pacientes em cada faixa etária. Para tal, foi desenvolvido o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procedure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PERCENTAGEM_GRUPO_PACIENTES que tem como parâmetros de entrada menor e maior.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determinação da percentagem de bebés presentes na amostra consideramos a idade inferior a 1 ano, (CLICK) para crianças de 1 aos 12 anos, (CLICK) adolescentes dos 12 aos 16 anos, (CLICK) jovens 16 aos 25 e  (CLICK) adultos  dos 25 aos 65 anos e (CLICK) idosos com mais de 65 anos.  (CLICK)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Verificamos que a amostra era maioritariamente constituída por adultos (cerca de 66%) e idosos (cerca de 23%).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64811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Depois determinamos a percentagem de pacientes que tiveram sintomas e verificamos que todos os pacientes vacinados foram sintomáticos.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seguida, determinamos os 10 sintomas mais frequentes associados à vacinação, em que pudemos observar que os sintomas mais frequentes são dor de cabeça (cerca de 22%), pirexia ou febre (cerca de 18%) e arrepios (cerca de 17%).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Determinamos também a percentagem de pacientes que ficaram hospitalizados e observamos que apenas aproximadamente 9% dos pacientes foram hospitalizados. Verificamos também que no máximo, os pacientes tiveram hospitalizados 39 dias </a:t>
            </a: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Vimos também que cerca de 12% dos pacientes apresentavam no seu histórico clínico hipertensão,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hiperlipidemia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e/ou asma.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último, verificamos que cerca de 5.5% dos pacientes faleceram, o que até é bastante considerável, pois, mais de 5 a cada 100 pacientes morreram.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9" name="Google Shape;5789;gc709f4c2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0" name="Google Shape;5790;gc709f4c2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seguida, avançamos para a análise das relações que existem entre os sintomas e os pacientes, e entre os sintomas e as vacinas.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Começando pela primeira relação (CLICK):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 Figura está representada a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efetuada para determinar o tempo médio até se iniciarem os sintomas após a vacinação. Para isso (CLICK) foi implementada uma função Diferença que retorna o número de dias entre 2 datas. A função recebe como argumento duas datas e retorna um inteiro que resulta da aplicação da função TIMESTAMPDIFF do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(CLICK) O resultado indica que o tempo médio até se iniciarem os sintomas nos pacientes é de quase 5 dias.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seguir (CLICK), fizemos uma </a:t>
            </a:r>
            <a:r>
              <a:rPr lang="pt-PT" sz="110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query</a:t>
            </a:r>
            <a:r>
              <a:rPr lang="pt-PT" sz="1100" i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para determinar o número médio de dias que os sintomas persistiram e concluímos que 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tempo médio de duração dos sintomas foi de 21 dias.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por último, (CLICK) determinamos a percentagem de pacientes que recuperaram completamente dos sintomas e verificamos que apenas 36% dos pacientes recuperaram completamente dos sintomas.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9" name="Google Shape;5789;gc709f4c2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0" name="Google Shape;5790;gc709f4c2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Agora serão analisados os sintomas mais frequentes que pessoas que tomaram uma vacina de uma dada marca tiveram. Para isso, utilizamos o procedimento SINTOMAS_VACINA, que recebe como parâmetro o nome da marca da vacina e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 os 10 sintomas mais comuns em pacientes que tomaram uma vacina de uma dada marca e a respetiva percentagem de pacientes. </a:t>
            </a: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endParaRPr lang="pt-PT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endParaRPr lang="pt-PT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endParaRPr lang="pt-PT" sz="180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723900" algn="l"/>
              </a:tabLst>
            </a:pP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3717060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9" name="Google Shape;5789;gc709f4c2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0" name="Google Shape;5790;gc709f4c2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Concluímos então que os sintomas mais frequentes para os pacientes que tomaram vacinas da Moderna ou da Pfizer são exatamente os mesmos, apresentando percentagens bastantes parecidas. </a:t>
            </a:r>
          </a:p>
          <a:p>
            <a:pPr marL="158750" indent="0" algn="just" fontAlgn="base">
              <a:lnSpc>
                <a:spcPct val="150000"/>
              </a:lnSpc>
              <a:spcAft>
                <a:spcPts val="800"/>
              </a:spcAft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 algn="just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outro lado, apesar da vacina da marca Janssen ter sido a menos inoculada nesta amostra de pacientes, esta foi não só a que teve maior percentagem de pacientes com sintomas, como também, foi a que apresentou sintomas com maior gravidade como desconforto no peito e ainda erupções cutâneas como eritemas 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prurito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58750" indent="0" algn="just" fontAlgn="base">
              <a:lnSpc>
                <a:spcPct val="150000"/>
              </a:lnSpc>
              <a:spcAft>
                <a:spcPts val="800"/>
              </a:spcAft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 algn="just" fontAlgn="base">
              <a:lnSpc>
                <a:spcPct val="150000"/>
              </a:lnSpc>
              <a:spcAft>
                <a:spcPts val="800"/>
              </a:spcAft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 algn="just" fontAlgn="base">
              <a:lnSpc>
                <a:spcPct val="150000"/>
              </a:lnSpc>
              <a:spcAft>
                <a:spcPts val="800"/>
              </a:spcAft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 algn="just" fontAlgn="base">
              <a:lnSpc>
                <a:spcPct val="150000"/>
              </a:lnSpc>
              <a:spcAft>
                <a:spcPts val="800"/>
              </a:spcAft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148889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9" name="Google Shape;5789;gc709f4c2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0" name="Google Shape;5790;gc709f4c2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Agora serão analisadas as relações que existem entre a morte dos pacientes e os próprios pacientes, e entre a morte e as vacinas.</a:t>
            </a:r>
          </a:p>
          <a:p>
            <a:pPr>
              <a:lnSpc>
                <a:spcPct val="107000"/>
              </a:lnSpc>
              <a:spcAft>
                <a:spcPts val="10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procedimento MORTE_PACIENTES_IDADE recebe como parâmetro uma determinada faixa etária onde os pacientes se inserem e retorna a variável percentagem. Os resultados demonstram que a faixa etária dos idosos é a que regista maior taxa de mortalidade com cerca de 19%, seguida da faixa etária dos bebés, com aproximadamente 4 % e os adultos com cerca de 1%. </a:t>
            </a:r>
          </a:p>
          <a:p>
            <a:pPr>
              <a:lnSpc>
                <a:spcPct val="107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00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543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9" name="Google Shape;5789;gc709f4c2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0" name="Google Shape;5790;gc709f4c2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último, para analisar as relações entre a morte dos pacientes e as vacinas, utilizamos ainda um procedimento que recebe como parâmetro o nome da marca da vacina.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Os resultados foram: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5.2 % dos pacientes que tomaram a Moderna morreram, que o mesmo aconteceu a 4.8% dos pacientes que tomaram a Pfizer, bem como a 4.6% dos que tomaram a Janssen.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611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c6ee8f484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c6ee8f484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-190500" algn="l"/>
              </a:tabLs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Agora passamos à apresentação dos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triggers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trigger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representado na Figura permite atualizar as informações relativas a um novo paciente na tabela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em que após um INSERT INTO na tabela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temp_dos_pacientes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informação é automaticamente adicionada na tabela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-190500" algn="l"/>
              </a:tabLs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>
                <a:tab pos="-190500" algn="l"/>
              </a:tabLst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além disto, (CLICK) também é possível eliminar pacientes da tabela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temp_dos_pacientes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pt-PT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automacticamente</a:t>
            </a:r>
            <a:r>
              <a:rPr lang="pt-PT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tabela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paciente,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sendo esta a função do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trigger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presente na figura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5875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>
                <a:tab pos="-190500" algn="l"/>
              </a:tabLst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>
                <a:tab pos="-190500" algn="l"/>
              </a:tabLst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>
                <a:tab pos="-190500" algn="l"/>
              </a:tabLst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  <a:tabLst>
                <a:tab pos="-190500" algn="l"/>
              </a:tabLst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-190500" algn="l"/>
              </a:tabLs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96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c6ee8f484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c6ee8f484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Neste trabalho procedeu-se à análise do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pt-PT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“COVID-19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</a:t>
            </a:r>
            <a:r>
              <a:rPr lang="pt-PT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Vaccine</a:t>
            </a:r>
            <a:r>
              <a:rPr lang="pt-PT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Adverse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Reactions</a:t>
            </a:r>
            <a:r>
              <a:rPr lang="pt-PT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proveniente do </a:t>
            </a:r>
            <a:r>
              <a:rPr lang="pt-PT" sz="11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que contém dados do Sistema de Notificação de Eventos Adversos de Vacinas (VAERS).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Neste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estão registados diversos dados relativos a indivíduos americanos, de diferentes faixas etárias, que tomaram uma das vacinas para a COVID-19. A partir deste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nós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criamos uma base de dados para relacionar toda a informação relativa aos pacientes, à vacinação e seus efeitos.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5f1c05518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5f1c05518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seguida, desenvolvemos uma interface que vai de encontro com os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triggers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realizados anteriormente. Desta forma, 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mockup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realizado no 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design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permite introduzir os dados por um profissional de saúde.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princípio de funcionamento inicia-se quando, um profissional de saúde faz login na interface com o seu ID de utilizador e respetiva password, ou como alternativa, inicia sessão utilizando o cartão de cidadão ou a chave móvel digital.</a:t>
            </a: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1520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Após ter a sessão iniciada a enfermeira terá acesso a uma ficha técnica onde serão introduzidos os dados e informação do paciente por secções.</a:t>
            </a: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6883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Antes de iniciar o preenchimento, dentro da seção “Informação do Paciente”, terá que ser verificado se o paciente já estará ou não registado na base de dados, ou seja, se já tem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id_vaers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associado, caso contrário, será gerado um, automaticamente, pelo sistema informático.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primeira secção está dividida em três subsecções: uma relativa à informação genérica do paciente, como nome, sexo, data de nascimento e estado onde vive;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70633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Outra onde o profissional de saúde seleciona as doenças coincidentes com o histórico clínico do paciente.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96610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3297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outra subsecção onde são confirmados os dados acerca da hospitalização do paciente, se esteve internado e/ou precisou de cuidados médicos e se recorreu ao serviço de urgências. </a:t>
            </a: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1929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Relativamente à secção” Vacinação”, nela são introduzidas todas as informações acerca do processo de vacinação, desde a data da vacinação até à forma como foi feita a inoculação da vacina.</a:t>
            </a: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97752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último na secção “Sintomas pós-vacinação”, após ter registado a data de início dos sintomas, o profissional de saúde toma nota dos sintomas que o paciente relata que sentiu no período pós-vacinação e se este recuperou totalmente dos sintomas.</a:t>
            </a: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33779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5f1c05518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5f1c05518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723900" algn="l"/>
              </a:tabLs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 realização deste trabalho tivemos como inspiração os modelos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723900" algn="l"/>
              </a:tabLs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todas 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realizadas neste trabalho, chegamos à conclusão que bebés e homens com mais de 65 anos com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hiperlipidemia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hipertensão, hipotiroidismo ou GERD são os principais grupos de risco na vacinação. Sendo assim, algumas medidas a implementar de forma a diminuir as taxas de mortalidade seriam assegurar um acompanhamento especial destes pacientes após terem sido vacinados, obrigatoriedade de receberem ajuda médica caso sintomáticos e se possível não tomarem vacinas da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Jassen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para diminuir a probabilidade de ocorrerem sintomas mais graves.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Algumas propostas de melhorias para este trabalho seriam ter efetuado mais comandos SQL para obter mais conclusões e mais informações sobre como prevenir e/ou diminuir os efeitos adversos das vacinas e também um pré-tratamento mais profundo do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 forma a eliminar pacientes cujos dados foram inseridos incorretamente e consequentemente interferiram com as conclusões finais.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83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c6ee8f484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c6ee8f484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Após ter sido analisado 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terem-se definido os dados a utilizar na criação da base de dados, foi possível construir o modelo conceptual que é constituído por uma relação (1:N) entre as entidades fornecedor e vacina. Como a vacina tem obrigatoriamente de ter um fornecedor, então verifica-se a presença de uma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relationship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representada pela linha dupla. As restantes relações são N:M e de carácter opcional.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Relativamente às entidades, existem 6 entidades e 5 entidades relacionamento.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31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3" name="Google Shape;5973;gc709f4c2f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4" name="Google Shape;5974;gc709f4c2f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Agradecemos a sua atenção e estamos disponíveis para responder a qualquer dúvida.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c6ee8f484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c6ee8f484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nosso modelo lógico apresentamos a tabela paciente que contém informações específicas sobre este, como o id, o sexo e a idade. Na tabela 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histórico_clinico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existem diferentes patologias que podem ou não estar associadas a um paciente. Depois também existe informação referente à hospitalização do paciente, num período pós-vacinação, em que se verifica se o paciente recebeu ou não cuidados médicos.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 também a tabela fornecedor que contém uma lista com todas as marcas de vacina existentes. Desta tabela, surgem os ids das vacinas utilizadas para vacinar as pessoas, e respetivo lote, na tabela vacina.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relação à tabela vacinar, esta estabelece a relação da vacina administrada com o paciente. Nesta tabela estão contidas todas as informações relativas ao ato de vacinar, como o braço onde foi dada a injeção, a forma de inoculação, a data e em que setor a vacina foi administrada. Quanto às entidades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relacionament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sintomas_afeta_paciente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estabelece a relação entre os pacientes e os sintomas que lhe estão associados, as tabelas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doença_afeta_paciente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paciente_e_hospitalizado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permitem estabelecer as relações entre o paciente e as suas patologias ou hospitalização, respetivamente e tabela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vacina_causa_sintomas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identifica sintomas que estão associados a determinadas marcas e lotes de vacinas.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3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5f1c0551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5f1c0551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SGBD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utilizamos o comando FORWARD ENGINER para gerar o modelo físico. Com o modelo físico criado, seria de esperar que se pudesse proceder ao povoamento. Contudo, devido à complexidade do povoamento, dividimos este processo em 2 etapas.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1ª etapa procedeu-se ao pré-povoamento que consiste numa preparação dos dados presentes nas tabelas importadas, cujo prefixo definimos como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através do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Wizard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Quando se procedeu ao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das tabelas, utilizando este comando, foi necessário importar todas as colunas como sendo TEXT, à exceção das colunas com VAERS_ID que foram importadas como INT. Isto foi necessário, uma vez que quando se tentou submeter os dados com 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datatype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correspondente, todas as linhas que possuíam alguma célula vazia não eram importadas e ao assumir todos os dados como TEXT, isto não acontecia.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Logo no inicio, surgiu-nos um pequeno desafio…No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kaggle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as datas estavam num formato que não é reconhecido como um formato de data no Excel e deste modo, não foi possível converter as datas presentes no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 formato de datas do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Assim sendo, foi necessário desenvolver um script em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que fizesse a conversão no documento EXCEL.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facilitar a manipulação dos dados criamos dois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schemas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em que tínhamos as tabelas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todas, utilizadas para povoar as nossas tabelas, enquanto que o outro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schema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tinha apenas as tabelas do modelo lógico. Desta forma quando o povoamento corria mal  conseguíamos dar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das tabelas, sem afetar as tabelas do pré-povoamento.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c6ee8f4841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c6ee8f484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Após se ter feito todo o pré-povoamento dos dados, estes estão prontos para povoar as tabelas do modelo lógico. A ordem pelo qual se procedeu ao povoamento foi: (CLICK)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Fornecedor, paciente, vacina, vacinar,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historico_clinico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doenca_afeta_paciente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hospitalizacao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paciente_e_hospitalizado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sintomas,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sintomas_afeta_paciente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PT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vacina_causa_sintomas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0247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c6ee8f4841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c6ee8f484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Avançamos agora para o povoamento propriamente dito.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 povoamento da tabela fornecedor, recorremos ao comando INSERTO INTO para colocar na (CLICK) nesta tabela todas marcas de vacina diferentes que existem na tabela temporária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temp_do_fornecedor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 em que o atributo VAX_MANU não fosse NOT NULL. Nesta tabela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idfornecedor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era auto incrementável.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</a:rPr>
              <a:t>2. E para exemplificar qual foi o raciocínio para povoar as tabelas entidade relacionamento (CLICK) temos a tabela Vacinar em que recorremos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ao comando INSERTO INTO para colocar na tabela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vacinar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idvacina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 tabela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vacina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id_vaers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 tabela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paciente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 data de vacinação da tabela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temp_vacinar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os dados presentes nas colunas VAX_DOSE_SERIES, VAX_ROUTE, VAX_SITE da tabela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temp_das_vacinas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a coluna V_ADMINBY da tabela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temp_do_histórico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(CLICK).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mesmo raciocínio fez-se para as restantes tabelas.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53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c6ee8f4841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c6ee8f484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Há exceção da tabela </a:t>
            </a:r>
            <a:r>
              <a:rPr lang="pt-P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sintoma.</a:t>
            </a: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Ao observar (CLICK) a tabela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temp_dos_sintomas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verificamos que para cada paciente existiam até 5 colunas com sintomas organizados segundo as versões do dicionário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MedDRA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 Assim, recorremos ao (CLICK) comando INSERTO INTO para colocar na tabela </a:t>
            </a:r>
            <a:r>
              <a:rPr lang="pt-PT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sintomas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os vários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SYMPTOM’s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da tabela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temp_dos_sintomas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Como haviam colunas da tabela </a:t>
            </a:r>
            <a:r>
              <a:rPr lang="pt-PT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temp_dos_sintomas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que continham valores nulos também foi necessário utilizar o comando IS NOT NULL. (CLICK)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75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sz="52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725" y="3099650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627883" y="37635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733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1660626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335302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2674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 rot="5400000">
            <a:off x="8078822" y="4234103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/>
          <p:nvPr/>
        </p:nvSpPr>
        <p:spPr>
          <a:xfrm rot="10800000" flipH="1">
            <a:off x="6851291" y="4354059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 rot="10800000" flipH="1">
            <a:off x="2" y="3811049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 rot="10800000" flipH="1">
            <a:off x="610050" y="47518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 rot="10800000" flipH="1">
            <a:off x="8836150" y="46756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 rot="10800000" flipH="1">
            <a:off x="7193525" y="4904289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 rot="10800000" flipH="1">
            <a:off x="1097447" y="468683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/>
          <p:nvPr/>
        </p:nvSpPr>
        <p:spPr>
          <a:xfrm rot="10800000" flipH="1">
            <a:off x="8622197" y="384548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91596" y="1821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 flipH="1">
            <a:off x="-12" y="380510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 rot="10800000" flipH="1">
            <a:off x="8387703" y="650292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 rot="5400000" flipH="1">
            <a:off x="8829505" y="3367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 rot="5400000" flipH="1">
            <a:off x="8667580" y="15559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 flipH="1">
            <a:off x="653218" y="9750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275168" y="3964232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82874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 flipH="1">
            <a:off x="569942" y="36976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 flipH="1">
            <a:off x="15131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rot="10800000" flipH="1">
            <a:off x="7675883" y="4014875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10800000" flipH="1">
            <a:off x="8354351" y="18218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flipH="1">
            <a:off x="-12" y="3384775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 rot="-5400000" flipH="1">
            <a:off x="210513" y="46739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 rot="-5400000" flipH="1">
            <a:off x="372438" y="34547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 rot="10800000" flipH="1">
            <a:off x="8386800" y="403571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 rot="-5400000" flipH="1">
            <a:off x="8790050" y="107168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 rot="10800000" flipH="1">
            <a:off x="7132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0800000" flipH="1">
            <a:off x="8430722" y="12737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 rot="10800000" flipH="1">
            <a:off x="74875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flipH="1">
            <a:off x="552562" y="44260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 rot="-5400000" flipH="1">
            <a:off x="4899392" y="419113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 rot="5400000" flipH="1">
            <a:off x="8149483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 rot="8100000" flipH="1">
            <a:off x="190315" y="229910"/>
            <a:ext cx="1068008" cy="909109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 flipH="1">
            <a:off x="7674323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 flipH="1">
            <a:off x="8893523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9"/>
          <p:cNvSpPr/>
          <p:nvPr/>
        </p:nvSpPr>
        <p:spPr>
          <a:xfrm rot="8100000" flipH="1">
            <a:off x="1061760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/>
          <p:nvPr/>
        </p:nvSpPr>
        <p:spPr>
          <a:xfrm rot="-1352207" flipH="1">
            <a:off x="4734301" y="46472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9"/>
          <p:cNvSpPr/>
          <p:nvPr/>
        </p:nvSpPr>
        <p:spPr>
          <a:xfrm rot="-1352207" flipH="1">
            <a:off x="5889893" y="4251154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9"/>
          <p:cNvSpPr/>
          <p:nvPr/>
        </p:nvSpPr>
        <p:spPr>
          <a:xfrm rot="-1352207" flipH="1">
            <a:off x="771901" y="43424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484622" y="11975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7363922" y="306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5334872" y="4045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65829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8335302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891625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68770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965550" y="1718313"/>
            <a:ext cx="34065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965550" y="927988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/>
          <p:nvPr/>
        </p:nvSpPr>
        <p:spPr>
          <a:xfrm rot="5400000">
            <a:off x="4540926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7923658" y="428762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5253075" y="46041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7901025" y="601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4167225" y="4978000"/>
            <a:ext cx="61800" cy="61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721350" y="1066800"/>
            <a:ext cx="4793700" cy="23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/>
          <p:nvPr/>
        </p:nvSpPr>
        <p:spPr>
          <a:xfrm rot="5400000">
            <a:off x="1150586" y="4137809"/>
            <a:ext cx="838324" cy="1200904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 rot="10800000">
            <a:off x="7896934" y="51049"/>
            <a:ext cx="1067939" cy="976890"/>
            <a:chOff x="8335302" y="372450"/>
            <a:chExt cx="1067939" cy="976890"/>
          </a:xfrm>
        </p:grpSpPr>
        <p:sp>
          <p:nvSpPr>
            <p:cNvPr id="84" name="Google Shape;84;p8"/>
            <p:cNvSpPr/>
            <p:nvPr/>
          </p:nvSpPr>
          <p:spPr>
            <a:xfrm>
              <a:off x="8335302" y="44029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8891625" y="37245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8"/>
          <p:cNvGrpSpPr/>
          <p:nvPr/>
        </p:nvGrpSpPr>
        <p:grpSpPr>
          <a:xfrm>
            <a:off x="2123041" y="143150"/>
            <a:ext cx="586620" cy="518268"/>
            <a:chOff x="5973316" y="169000"/>
            <a:chExt cx="586620" cy="518268"/>
          </a:xfrm>
        </p:grpSpPr>
        <p:sp>
          <p:nvSpPr>
            <p:cNvPr id="87" name="Google Shape;87;p8"/>
            <p:cNvSpPr/>
            <p:nvPr/>
          </p:nvSpPr>
          <p:spPr>
            <a:xfrm>
              <a:off x="5973316" y="187390"/>
              <a:ext cx="586620" cy="499878"/>
            </a:xfrm>
            <a:custGeom>
              <a:avLst/>
              <a:gdLst/>
              <a:ahLst/>
              <a:cxnLst/>
              <a:rect l="l" t="t" r="r" b="b"/>
              <a:pathLst>
                <a:path w="24718" h="21063" extrusionOk="0">
                  <a:moveTo>
                    <a:pt x="7366" y="1"/>
                  </a:moveTo>
                  <a:cubicBezTo>
                    <a:pt x="7271" y="1"/>
                    <a:pt x="7171" y="19"/>
                    <a:pt x="7068" y="58"/>
                  </a:cubicBezTo>
                  <a:cubicBezTo>
                    <a:pt x="6239" y="390"/>
                    <a:pt x="6460" y="1619"/>
                    <a:pt x="7358" y="1619"/>
                  </a:cubicBezTo>
                  <a:lnTo>
                    <a:pt x="9484" y="7129"/>
                  </a:lnTo>
                  <a:cubicBezTo>
                    <a:pt x="9319" y="7212"/>
                    <a:pt x="9167" y="7308"/>
                    <a:pt x="9015" y="7419"/>
                  </a:cubicBezTo>
                  <a:lnTo>
                    <a:pt x="6129" y="4146"/>
                  </a:lnTo>
                  <a:cubicBezTo>
                    <a:pt x="6337" y="3729"/>
                    <a:pt x="6003" y="3328"/>
                    <a:pt x="5631" y="3328"/>
                  </a:cubicBezTo>
                  <a:cubicBezTo>
                    <a:pt x="5510" y="3328"/>
                    <a:pt x="5384" y="3371"/>
                    <a:pt x="5272" y="3469"/>
                  </a:cubicBezTo>
                  <a:cubicBezTo>
                    <a:pt x="4874" y="3820"/>
                    <a:pt x="5162" y="4435"/>
                    <a:pt x="5620" y="4435"/>
                  </a:cubicBezTo>
                  <a:cubicBezTo>
                    <a:pt x="5685" y="4435"/>
                    <a:pt x="5754" y="4422"/>
                    <a:pt x="5825" y="4394"/>
                  </a:cubicBezTo>
                  <a:lnTo>
                    <a:pt x="8697" y="7654"/>
                  </a:lnTo>
                  <a:cubicBezTo>
                    <a:pt x="7523" y="8606"/>
                    <a:pt x="6819" y="10015"/>
                    <a:pt x="6764" y="11534"/>
                  </a:cubicBezTo>
                  <a:lnTo>
                    <a:pt x="2566" y="11534"/>
                  </a:lnTo>
                  <a:cubicBezTo>
                    <a:pt x="2472" y="11287"/>
                    <a:pt x="2265" y="11175"/>
                    <a:pt x="2058" y="11175"/>
                  </a:cubicBezTo>
                  <a:cubicBezTo>
                    <a:pt x="1780" y="11175"/>
                    <a:pt x="1502" y="11378"/>
                    <a:pt x="1502" y="11727"/>
                  </a:cubicBezTo>
                  <a:cubicBezTo>
                    <a:pt x="1502" y="12075"/>
                    <a:pt x="1778" y="12274"/>
                    <a:pt x="2056" y="12274"/>
                  </a:cubicBezTo>
                  <a:cubicBezTo>
                    <a:pt x="2263" y="12274"/>
                    <a:pt x="2471" y="12163"/>
                    <a:pt x="2566" y="11921"/>
                  </a:cubicBezTo>
                  <a:lnTo>
                    <a:pt x="6764" y="11921"/>
                  </a:lnTo>
                  <a:cubicBezTo>
                    <a:pt x="6778" y="12321"/>
                    <a:pt x="6833" y="12708"/>
                    <a:pt x="6943" y="13095"/>
                  </a:cubicBezTo>
                  <a:lnTo>
                    <a:pt x="1544" y="15870"/>
                  </a:lnTo>
                  <a:cubicBezTo>
                    <a:pt x="1378" y="15722"/>
                    <a:pt x="1192" y="15658"/>
                    <a:pt x="1014" y="15658"/>
                  </a:cubicBezTo>
                  <a:cubicBezTo>
                    <a:pt x="477" y="15658"/>
                    <a:pt x="1" y="16233"/>
                    <a:pt x="301" y="16823"/>
                  </a:cubicBezTo>
                  <a:lnTo>
                    <a:pt x="301" y="16837"/>
                  </a:lnTo>
                  <a:cubicBezTo>
                    <a:pt x="455" y="17145"/>
                    <a:pt x="730" y="17282"/>
                    <a:pt x="1004" y="17282"/>
                  </a:cubicBezTo>
                  <a:cubicBezTo>
                    <a:pt x="1443" y="17282"/>
                    <a:pt x="1879" y="16933"/>
                    <a:pt x="1820" y="16381"/>
                  </a:cubicBezTo>
                  <a:lnTo>
                    <a:pt x="7123" y="13661"/>
                  </a:lnTo>
                  <a:cubicBezTo>
                    <a:pt x="7910" y="15663"/>
                    <a:pt x="9843" y="16975"/>
                    <a:pt x="11984" y="16975"/>
                  </a:cubicBezTo>
                  <a:lnTo>
                    <a:pt x="11984" y="19999"/>
                  </a:lnTo>
                  <a:cubicBezTo>
                    <a:pt x="11418" y="20220"/>
                    <a:pt x="11570" y="21063"/>
                    <a:pt x="12177" y="21063"/>
                  </a:cubicBezTo>
                  <a:cubicBezTo>
                    <a:pt x="12785" y="21063"/>
                    <a:pt x="12951" y="20220"/>
                    <a:pt x="12384" y="19999"/>
                  </a:cubicBezTo>
                  <a:lnTo>
                    <a:pt x="12384" y="16947"/>
                  </a:lnTo>
                  <a:cubicBezTo>
                    <a:pt x="14470" y="16782"/>
                    <a:pt x="16279" y="15387"/>
                    <a:pt x="16942" y="13398"/>
                  </a:cubicBezTo>
                  <a:lnTo>
                    <a:pt x="21927" y="16326"/>
                  </a:lnTo>
                  <a:cubicBezTo>
                    <a:pt x="21839" y="16889"/>
                    <a:pt x="22284" y="17267"/>
                    <a:pt x="22736" y="17267"/>
                  </a:cubicBezTo>
                  <a:cubicBezTo>
                    <a:pt x="22993" y="17267"/>
                    <a:pt x="23253" y="17145"/>
                    <a:pt x="23418" y="16865"/>
                  </a:cubicBezTo>
                  <a:cubicBezTo>
                    <a:pt x="23760" y="16277"/>
                    <a:pt x="23276" y="15649"/>
                    <a:pt x="22720" y="15649"/>
                  </a:cubicBezTo>
                  <a:cubicBezTo>
                    <a:pt x="22557" y="15649"/>
                    <a:pt x="22387" y="15703"/>
                    <a:pt x="22231" y="15829"/>
                  </a:cubicBezTo>
                  <a:lnTo>
                    <a:pt x="17107" y="12818"/>
                  </a:lnTo>
                  <a:cubicBezTo>
                    <a:pt x="17287" y="11948"/>
                    <a:pt x="17259" y="11051"/>
                    <a:pt x="16997" y="10208"/>
                  </a:cubicBezTo>
                  <a:lnTo>
                    <a:pt x="23142" y="9034"/>
                  </a:lnTo>
                  <a:cubicBezTo>
                    <a:pt x="23308" y="9303"/>
                    <a:pt x="23561" y="9420"/>
                    <a:pt x="23811" y="9420"/>
                  </a:cubicBezTo>
                  <a:cubicBezTo>
                    <a:pt x="24268" y="9420"/>
                    <a:pt x="24718" y="9031"/>
                    <a:pt x="24620" y="8468"/>
                  </a:cubicBezTo>
                  <a:cubicBezTo>
                    <a:pt x="24537" y="8026"/>
                    <a:pt x="24181" y="7805"/>
                    <a:pt x="23826" y="7805"/>
                  </a:cubicBezTo>
                  <a:cubicBezTo>
                    <a:pt x="23470" y="7805"/>
                    <a:pt x="23114" y="8026"/>
                    <a:pt x="23032" y="8468"/>
                  </a:cubicBezTo>
                  <a:lnTo>
                    <a:pt x="16790" y="9656"/>
                  </a:lnTo>
                  <a:cubicBezTo>
                    <a:pt x="16555" y="9131"/>
                    <a:pt x="16237" y="8648"/>
                    <a:pt x="15851" y="8220"/>
                  </a:cubicBezTo>
                  <a:lnTo>
                    <a:pt x="18543" y="5375"/>
                  </a:lnTo>
                  <a:cubicBezTo>
                    <a:pt x="18615" y="5403"/>
                    <a:pt x="18684" y="5416"/>
                    <a:pt x="18751" y="5416"/>
                  </a:cubicBezTo>
                  <a:cubicBezTo>
                    <a:pt x="19202" y="5416"/>
                    <a:pt x="19509" y="4825"/>
                    <a:pt x="19123" y="4464"/>
                  </a:cubicBezTo>
                  <a:cubicBezTo>
                    <a:pt x="19009" y="4356"/>
                    <a:pt x="18878" y="4310"/>
                    <a:pt x="18751" y="4310"/>
                  </a:cubicBezTo>
                  <a:cubicBezTo>
                    <a:pt x="18388" y="4310"/>
                    <a:pt x="18059" y="4689"/>
                    <a:pt x="18253" y="5099"/>
                  </a:cubicBezTo>
                  <a:lnTo>
                    <a:pt x="15574" y="7930"/>
                  </a:lnTo>
                  <a:cubicBezTo>
                    <a:pt x="14582" y="6993"/>
                    <a:pt x="13284" y="6496"/>
                    <a:pt x="11965" y="6496"/>
                  </a:cubicBezTo>
                  <a:cubicBezTo>
                    <a:pt x="11302" y="6496"/>
                    <a:pt x="10633" y="6621"/>
                    <a:pt x="9995" y="6880"/>
                  </a:cubicBezTo>
                  <a:lnTo>
                    <a:pt x="7896" y="1412"/>
                  </a:lnTo>
                  <a:cubicBezTo>
                    <a:pt x="8465" y="892"/>
                    <a:pt x="8037" y="1"/>
                    <a:pt x="736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267450" y="169000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3343783" y="3519912"/>
            <a:ext cx="1067939" cy="909050"/>
            <a:chOff x="4627883" y="3763587"/>
            <a:chExt cx="1067939" cy="909050"/>
          </a:xfrm>
        </p:grpSpPr>
        <p:sp>
          <p:nvSpPr>
            <p:cNvPr id="90" name="Google Shape;90;p8"/>
            <p:cNvSpPr/>
            <p:nvPr/>
          </p:nvSpPr>
          <p:spPr>
            <a:xfrm>
              <a:off x="4627883" y="3763587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338800" y="455640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8"/>
          <p:cNvSpPr/>
          <p:nvPr/>
        </p:nvSpPr>
        <p:spPr>
          <a:xfrm>
            <a:off x="911450" y="42841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/>
          </p:nvPr>
        </p:nvSpPr>
        <p:spPr>
          <a:xfrm>
            <a:off x="712625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028825" y="2205325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3" hasCustomPrompt="1"/>
          </p:nvPr>
        </p:nvSpPr>
        <p:spPr>
          <a:xfrm>
            <a:off x="741841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4"/>
          </p:nvPr>
        </p:nvSpPr>
        <p:spPr>
          <a:xfrm>
            <a:off x="713225" y="3654350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5"/>
          </p:nvPr>
        </p:nvSpPr>
        <p:spPr>
          <a:xfrm>
            <a:off x="1028750" y="3959550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 hasCustomPrompt="1"/>
          </p:nvPr>
        </p:nvSpPr>
        <p:spPr>
          <a:xfrm>
            <a:off x="741841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7"/>
          </p:nvPr>
        </p:nvSpPr>
        <p:spPr>
          <a:xfrm flipH="1">
            <a:off x="6081393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 flipH="1">
            <a:off x="6081393" y="2205322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6205259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3"/>
          </p:nvPr>
        </p:nvSpPr>
        <p:spPr>
          <a:xfrm flipH="1">
            <a:off x="6081393" y="3654350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 flipH="1">
            <a:off x="6081393" y="3959550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6205259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8335965" y="417239"/>
            <a:ext cx="936318" cy="908551"/>
          </a:xfrm>
          <a:custGeom>
            <a:avLst/>
            <a:gdLst/>
            <a:ahLst/>
            <a:cxnLst/>
            <a:rect l="l" t="t" r="r" b="b"/>
            <a:pathLst>
              <a:path w="39453" h="38283" extrusionOk="0">
                <a:moveTo>
                  <a:pt x="13393" y="1"/>
                </a:moveTo>
                <a:cubicBezTo>
                  <a:pt x="13218" y="1"/>
                  <a:pt x="13041" y="32"/>
                  <a:pt x="12869" y="99"/>
                </a:cubicBezTo>
                <a:cubicBezTo>
                  <a:pt x="12110" y="389"/>
                  <a:pt x="11737" y="1245"/>
                  <a:pt x="12027" y="2005"/>
                </a:cubicBezTo>
                <a:cubicBezTo>
                  <a:pt x="12248" y="2557"/>
                  <a:pt x="12787" y="2930"/>
                  <a:pt x="13394" y="2930"/>
                </a:cubicBezTo>
                <a:lnTo>
                  <a:pt x="17275" y="12942"/>
                </a:lnTo>
                <a:cubicBezTo>
                  <a:pt x="16985" y="13108"/>
                  <a:pt x="16695" y="13287"/>
                  <a:pt x="16418" y="13480"/>
                </a:cubicBezTo>
                <a:lnTo>
                  <a:pt x="11171" y="7515"/>
                </a:lnTo>
                <a:cubicBezTo>
                  <a:pt x="11364" y="7142"/>
                  <a:pt x="11309" y="6700"/>
                  <a:pt x="11033" y="6396"/>
                </a:cubicBezTo>
                <a:cubicBezTo>
                  <a:pt x="10837" y="6170"/>
                  <a:pt x="10560" y="6055"/>
                  <a:pt x="10281" y="6055"/>
                </a:cubicBezTo>
                <a:cubicBezTo>
                  <a:pt x="10047" y="6055"/>
                  <a:pt x="9813" y="6136"/>
                  <a:pt x="9624" y="6299"/>
                </a:cubicBezTo>
                <a:cubicBezTo>
                  <a:pt x="9210" y="6658"/>
                  <a:pt x="9168" y="7294"/>
                  <a:pt x="9527" y="7708"/>
                </a:cubicBezTo>
                <a:cubicBezTo>
                  <a:pt x="9724" y="7925"/>
                  <a:pt x="10006" y="8043"/>
                  <a:pt x="10291" y="8043"/>
                </a:cubicBezTo>
                <a:cubicBezTo>
                  <a:pt x="10406" y="8043"/>
                  <a:pt x="10521" y="8024"/>
                  <a:pt x="10632" y="7984"/>
                </a:cubicBezTo>
                <a:lnTo>
                  <a:pt x="15838" y="13908"/>
                </a:lnTo>
                <a:cubicBezTo>
                  <a:pt x="13698" y="15635"/>
                  <a:pt x="12414" y="18203"/>
                  <a:pt x="12317" y="20951"/>
                </a:cubicBezTo>
                <a:lnTo>
                  <a:pt x="4680" y="20951"/>
                </a:lnTo>
                <a:cubicBezTo>
                  <a:pt x="4520" y="20539"/>
                  <a:pt x="4139" y="20320"/>
                  <a:pt x="3756" y="20320"/>
                </a:cubicBezTo>
                <a:cubicBezTo>
                  <a:pt x="3448" y="20320"/>
                  <a:pt x="3137" y="20462"/>
                  <a:pt x="2940" y="20758"/>
                </a:cubicBezTo>
                <a:cubicBezTo>
                  <a:pt x="2484" y="21421"/>
                  <a:pt x="2954" y="22319"/>
                  <a:pt x="3755" y="22319"/>
                </a:cubicBezTo>
                <a:cubicBezTo>
                  <a:pt x="4169" y="22319"/>
                  <a:pt x="4542" y="22056"/>
                  <a:pt x="4694" y="21670"/>
                </a:cubicBezTo>
                <a:lnTo>
                  <a:pt x="12317" y="21670"/>
                </a:lnTo>
                <a:cubicBezTo>
                  <a:pt x="12345" y="22401"/>
                  <a:pt x="12455" y="23120"/>
                  <a:pt x="12648" y="23810"/>
                </a:cubicBezTo>
                <a:lnTo>
                  <a:pt x="2830" y="28851"/>
                </a:lnTo>
                <a:cubicBezTo>
                  <a:pt x="2528" y="28583"/>
                  <a:pt x="2191" y="28468"/>
                  <a:pt x="1866" y="28468"/>
                </a:cubicBezTo>
                <a:cubicBezTo>
                  <a:pt x="880" y="28468"/>
                  <a:pt x="1" y="29528"/>
                  <a:pt x="551" y="30618"/>
                </a:cubicBezTo>
                <a:cubicBezTo>
                  <a:pt x="837" y="31169"/>
                  <a:pt x="1335" y="31414"/>
                  <a:pt x="1831" y="31414"/>
                </a:cubicBezTo>
                <a:cubicBezTo>
                  <a:pt x="2626" y="31414"/>
                  <a:pt x="3415" y="30785"/>
                  <a:pt x="3313" y="29790"/>
                </a:cubicBezTo>
                <a:lnTo>
                  <a:pt x="12980" y="24818"/>
                </a:lnTo>
                <a:cubicBezTo>
                  <a:pt x="14416" y="28450"/>
                  <a:pt x="17924" y="30839"/>
                  <a:pt x="21832" y="30839"/>
                </a:cubicBezTo>
                <a:lnTo>
                  <a:pt x="21832" y="36349"/>
                </a:lnTo>
                <a:cubicBezTo>
                  <a:pt x="20796" y="36750"/>
                  <a:pt x="21086" y="38282"/>
                  <a:pt x="22191" y="38282"/>
                </a:cubicBezTo>
                <a:cubicBezTo>
                  <a:pt x="23296" y="38282"/>
                  <a:pt x="23586" y="36750"/>
                  <a:pt x="22550" y="36349"/>
                </a:cubicBezTo>
                <a:lnTo>
                  <a:pt x="22550" y="30798"/>
                </a:lnTo>
                <a:cubicBezTo>
                  <a:pt x="26361" y="30521"/>
                  <a:pt x="29634" y="27967"/>
                  <a:pt x="30863" y="24349"/>
                </a:cubicBezTo>
                <a:lnTo>
                  <a:pt x="39453" y="29417"/>
                </a:lnTo>
                <a:lnTo>
                  <a:pt x="39453" y="28188"/>
                </a:lnTo>
                <a:lnTo>
                  <a:pt x="31153" y="23299"/>
                </a:lnTo>
                <a:cubicBezTo>
                  <a:pt x="31291" y="22650"/>
                  <a:pt x="31361" y="21973"/>
                  <a:pt x="31361" y="21310"/>
                </a:cubicBezTo>
                <a:cubicBezTo>
                  <a:pt x="31361" y="20371"/>
                  <a:pt x="31222" y="19446"/>
                  <a:pt x="30946" y="18549"/>
                </a:cubicBezTo>
                <a:lnTo>
                  <a:pt x="39453" y="16933"/>
                </a:lnTo>
                <a:lnTo>
                  <a:pt x="39453" y="15869"/>
                </a:lnTo>
                <a:lnTo>
                  <a:pt x="30587" y="17554"/>
                </a:lnTo>
                <a:cubicBezTo>
                  <a:pt x="30159" y="16588"/>
                  <a:pt x="29593" y="15704"/>
                  <a:pt x="28889" y="14930"/>
                </a:cubicBezTo>
                <a:lnTo>
                  <a:pt x="33763" y="9738"/>
                </a:lnTo>
                <a:cubicBezTo>
                  <a:pt x="33890" y="9788"/>
                  <a:pt x="34020" y="9812"/>
                  <a:pt x="34149" y="9812"/>
                </a:cubicBezTo>
                <a:cubicBezTo>
                  <a:pt x="34415" y="9812"/>
                  <a:pt x="34673" y="9708"/>
                  <a:pt x="34868" y="9503"/>
                </a:cubicBezTo>
                <a:cubicBezTo>
                  <a:pt x="35241" y="9103"/>
                  <a:pt x="35227" y="8467"/>
                  <a:pt x="34827" y="8095"/>
                </a:cubicBezTo>
                <a:cubicBezTo>
                  <a:pt x="34635" y="7910"/>
                  <a:pt x="34390" y="7820"/>
                  <a:pt x="34144" y="7820"/>
                </a:cubicBezTo>
                <a:cubicBezTo>
                  <a:pt x="33876" y="7820"/>
                  <a:pt x="33606" y="7927"/>
                  <a:pt x="33404" y="8136"/>
                </a:cubicBezTo>
                <a:cubicBezTo>
                  <a:pt x="33128" y="8440"/>
                  <a:pt x="33059" y="8882"/>
                  <a:pt x="33239" y="9241"/>
                </a:cubicBezTo>
                <a:lnTo>
                  <a:pt x="28391" y="14406"/>
                </a:lnTo>
                <a:cubicBezTo>
                  <a:pt x="26624" y="12721"/>
                  <a:pt x="24276" y="11782"/>
                  <a:pt x="21832" y="11782"/>
                </a:cubicBezTo>
                <a:cubicBezTo>
                  <a:pt x="20589" y="11782"/>
                  <a:pt x="19374" y="12017"/>
                  <a:pt x="18228" y="12486"/>
                </a:cubicBezTo>
                <a:lnTo>
                  <a:pt x="14375" y="2543"/>
                </a:lnTo>
                <a:cubicBezTo>
                  <a:pt x="14830" y="2143"/>
                  <a:pt x="14982" y="1494"/>
                  <a:pt x="14761" y="941"/>
                </a:cubicBezTo>
                <a:cubicBezTo>
                  <a:pt x="14538" y="356"/>
                  <a:pt x="13979" y="1"/>
                  <a:pt x="13393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 rot="5400000">
            <a:off x="5061051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 flipH="1">
            <a:off x="2182808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 rot="5400000">
            <a:off x="8234605" y="4234116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 flipH="1">
            <a:off x="-50897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 rot="10800000">
            <a:off x="7759444" y="47518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 rot="10800000">
            <a:off x="8978644" y="46756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 flipH="1">
            <a:off x="365319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 flipH="1">
            <a:off x="2405094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subTitle" idx="1"/>
          </p:nvPr>
        </p:nvSpPr>
        <p:spPr>
          <a:xfrm>
            <a:off x="4985100" y="1718313"/>
            <a:ext cx="3406500" cy="2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4985100" y="927988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>
            <a:spLocks noGrp="1"/>
          </p:cNvSpPr>
          <p:nvPr>
            <p:ph type="title"/>
          </p:nvPr>
        </p:nvSpPr>
        <p:spPr>
          <a:xfrm>
            <a:off x="794663" y="18873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subTitle" idx="1"/>
          </p:nvPr>
        </p:nvSpPr>
        <p:spPr>
          <a:xfrm>
            <a:off x="742313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title" idx="2"/>
          </p:nvPr>
        </p:nvSpPr>
        <p:spPr>
          <a:xfrm>
            <a:off x="3563400" y="18873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3"/>
          </p:nvPr>
        </p:nvSpPr>
        <p:spPr>
          <a:xfrm>
            <a:off x="3511050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"/>
          </p:nvPr>
        </p:nvSpPr>
        <p:spPr>
          <a:xfrm>
            <a:off x="6332138" y="18873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subTitle" idx="5"/>
          </p:nvPr>
        </p:nvSpPr>
        <p:spPr>
          <a:xfrm>
            <a:off x="6279788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title" idx="6"/>
          </p:nvPr>
        </p:nvSpPr>
        <p:spPr>
          <a:xfrm>
            <a:off x="794663" y="36299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subTitle" idx="7"/>
          </p:nvPr>
        </p:nvSpPr>
        <p:spPr>
          <a:xfrm>
            <a:off x="742313" y="3964450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title" idx="8"/>
          </p:nvPr>
        </p:nvSpPr>
        <p:spPr>
          <a:xfrm>
            <a:off x="3563400" y="36299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9"/>
          </p:nvPr>
        </p:nvSpPr>
        <p:spPr>
          <a:xfrm>
            <a:off x="3511050" y="3964450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title" idx="13"/>
          </p:nvPr>
        </p:nvSpPr>
        <p:spPr>
          <a:xfrm>
            <a:off x="6332138" y="36299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14"/>
          </p:nvPr>
        </p:nvSpPr>
        <p:spPr>
          <a:xfrm>
            <a:off x="6279788" y="3964450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title" idx="15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272" name="Google Shape;272;p24"/>
          <p:cNvSpPr/>
          <p:nvPr/>
        </p:nvSpPr>
        <p:spPr>
          <a:xfrm rot="5400000" flipH="1">
            <a:off x="8134297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6906766" y="289553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55477" y="4233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247650" y="1363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665525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724900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1152922" y="321925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8677672" y="1163275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85C9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sz="28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800"/>
              <a:buFont typeface="Roboto Condensed"/>
              <a:buChar char="●"/>
              <a:defRPr sz="18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5" r:id="rId8"/>
    <p:sldLayoutId id="2147483670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5" Type="http://schemas.openxmlformats.org/officeDocument/2006/relationships/slide" Target="slide2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9D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/>
          <p:nvPr/>
        </p:nvSpPr>
        <p:spPr>
          <a:xfrm rot="7678746">
            <a:off x="2007060" y="1406913"/>
            <a:ext cx="1552801" cy="1321816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/>
          </p:nvPr>
        </p:nvSpPr>
        <p:spPr>
          <a:xfrm>
            <a:off x="679063" y="1355146"/>
            <a:ext cx="5512323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rgbClr val="342524"/>
                </a:solidFill>
              </a:rPr>
              <a:t>COVID </a:t>
            </a:r>
            <a:r>
              <a:rPr lang="en" sz="4700" dirty="0">
                <a:solidFill>
                  <a:schemeClr val="lt1"/>
                </a:solidFill>
              </a:rPr>
              <a:t>19 </a:t>
            </a:r>
            <a:r>
              <a:rPr lang="en" sz="4700" dirty="0">
                <a:solidFill>
                  <a:srgbClr val="342524"/>
                </a:solidFill>
              </a:rPr>
              <a:t>VACCINE</a:t>
            </a:r>
            <a:br>
              <a:rPr lang="en" sz="4700" dirty="0">
                <a:solidFill>
                  <a:srgbClr val="342524"/>
                </a:solidFill>
              </a:rPr>
            </a:br>
            <a:r>
              <a:rPr lang="en" sz="4000" dirty="0">
                <a:solidFill>
                  <a:srgbClr val="342524"/>
                </a:solidFill>
              </a:rPr>
              <a:t>ADVERSE REACTIONS</a:t>
            </a:r>
            <a:endParaRPr sz="4900" dirty="0">
              <a:solidFill>
                <a:srgbClr val="342524"/>
              </a:solidFill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689134" y="2833623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 b="1" dirty="0">
                <a:solidFill>
                  <a:schemeClr val="bg1"/>
                </a:solidFill>
              </a:rPr>
              <a:t>Trabalho realizado por: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232E44"/>
                </a:solidFill>
              </a:rPr>
              <a:t>António Rocha, A84647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232E44"/>
                </a:solidFill>
              </a:rPr>
              <a:t>Lara Vaz, A88362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/>
              <a:t>Manuel Matos, A88357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232E44"/>
                </a:solidFill>
              </a:rPr>
              <a:t>Mariana Lindo, A88360</a:t>
            </a: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4249994" y="383253"/>
            <a:ext cx="4737022" cy="4131933"/>
            <a:chOff x="4249994" y="391642"/>
            <a:chExt cx="4737022" cy="4131933"/>
          </a:xfrm>
        </p:grpSpPr>
        <p:grpSp>
          <p:nvGrpSpPr>
            <p:cNvPr id="348" name="Google Shape;348;p32"/>
            <p:cNvGrpSpPr/>
            <p:nvPr/>
          </p:nvGrpSpPr>
          <p:grpSpPr>
            <a:xfrm>
              <a:off x="4249994" y="391642"/>
              <a:ext cx="2035371" cy="1121588"/>
              <a:chOff x="6393575" y="998725"/>
              <a:chExt cx="2035575" cy="1121700"/>
            </a:xfrm>
          </p:grpSpPr>
          <p:sp>
            <p:nvSpPr>
              <p:cNvPr id="349" name="Google Shape;349;p32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372;p32"/>
            <p:cNvSpPr/>
            <p:nvPr/>
          </p:nvSpPr>
          <p:spPr>
            <a:xfrm>
              <a:off x="6360184" y="3901570"/>
              <a:ext cx="1098933" cy="359239"/>
            </a:xfrm>
            <a:custGeom>
              <a:avLst/>
              <a:gdLst/>
              <a:ahLst/>
              <a:cxnLst/>
              <a:rect l="l" t="t" r="r" b="b"/>
              <a:pathLst>
                <a:path w="46305" h="15137" extrusionOk="0">
                  <a:moveTo>
                    <a:pt x="23159" y="1"/>
                  </a:moveTo>
                  <a:cubicBezTo>
                    <a:pt x="10371" y="1"/>
                    <a:pt x="0" y="3384"/>
                    <a:pt x="0" y="7568"/>
                  </a:cubicBezTo>
                  <a:cubicBezTo>
                    <a:pt x="0" y="11739"/>
                    <a:pt x="10371" y="15136"/>
                    <a:pt x="23159" y="15136"/>
                  </a:cubicBezTo>
                  <a:cubicBezTo>
                    <a:pt x="35947" y="15136"/>
                    <a:pt x="46304" y="11739"/>
                    <a:pt x="46304" y="7568"/>
                  </a:cubicBezTo>
                  <a:cubicBezTo>
                    <a:pt x="46304" y="3384"/>
                    <a:pt x="35947" y="1"/>
                    <a:pt x="23159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6945190" y="3933372"/>
              <a:ext cx="1659685" cy="359215"/>
            </a:xfrm>
            <a:custGeom>
              <a:avLst/>
              <a:gdLst/>
              <a:ahLst/>
              <a:cxnLst/>
              <a:rect l="l" t="t" r="r" b="b"/>
              <a:pathLst>
                <a:path w="69933" h="15136" extrusionOk="0">
                  <a:moveTo>
                    <a:pt x="34967" y="0"/>
                  </a:moveTo>
                  <a:cubicBezTo>
                    <a:pt x="15661" y="0"/>
                    <a:pt x="0" y="3384"/>
                    <a:pt x="0" y="7568"/>
                  </a:cubicBezTo>
                  <a:cubicBezTo>
                    <a:pt x="0" y="11752"/>
                    <a:pt x="15661" y="15136"/>
                    <a:pt x="34967" y="15136"/>
                  </a:cubicBezTo>
                  <a:cubicBezTo>
                    <a:pt x="54286" y="15136"/>
                    <a:pt x="69933" y="11752"/>
                    <a:pt x="69933" y="7568"/>
                  </a:cubicBezTo>
                  <a:cubicBezTo>
                    <a:pt x="69933" y="3384"/>
                    <a:pt x="54286" y="0"/>
                    <a:pt x="3496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707170" y="1827990"/>
              <a:ext cx="195034" cy="294069"/>
            </a:xfrm>
            <a:custGeom>
              <a:avLst/>
              <a:gdLst/>
              <a:ahLst/>
              <a:cxnLst/>
              <a:rect l="l" t="t" r="r" b="b"/>
              <a:pathLst>
                <a:path w="8218" h="12391" extrusionOk="0">
                  <a:moveTo>
                    <a:pt x="8218" y="0"/>
                  </a:moveTo>
                  <a:lnTo>
                    <a:pt x="733" y="5994"/>
                  </a:lnTo>
                  <a:cubicBezTo>
                    <a:pt x="733" y="5994"/>
                    <a:pt x="1" y="11145"/>
                    <a:pt x="3232" y="12318"/>
                  </a:cubicBezTo>
                  <a:cubicBezTo>
                    <a:pt x="3367" y="12367"/>
                    <a:pt x="3499" y="12391"/>
                    <a:pt x="3629" y="12391"/>
                  </a:cubicBezTo>
                  <a:cubicBezTo>
                    <a:pt x="6607" y="12391"/>
                    <a:pt x="8218" y="1"/>
                    <a:pt x="821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6872759" y="2043600"/>
              <a:ext cx="37640" cy="23994"/>
            </a:xfrm>
            <a:custGeom>
              <a:avLst/>
              <a:gdLst/>
              <a:ahLst/>
              <a:cxnLst/>
              <a:rect l="l" t="t" r="r" b="b"/>
              <a:pathLst>
                <a:path w="1586" h="1011" extrusionOk="0">
                  <a:moveTo>
                    <a:pt x="1432" y="0"/>
                  </a:moveTo>
                  <a:cubicBezTo>
                    <a:pt x="1416" y="0"/>
                    <a:pt x="1399" y="5"/>
                    <a:pt x="1381" y="16"/>
                  </a:cubicBezTo>
                  <a:lnTo>
                    <a:pt x="83" y="803"/>
                  </a:lnTo>
                  <a:cubicBezTo>
                    <a:pt x="1" y="858"/>
                    <a:pt x="28" y="1010"/>
                    <a:pt x="139" y="1010"/>
                  </a:cubicBezTo>
                  <a:cubicBezTo>
                    <a:pt x="166" y="1010"/>
                    <a:pt x="180" y="996"/>
                    <a:pt x="194" y="996"/>
                  </a:cubicBezTo>
                  <a:lnTo>
                    <a:pt x="1492" y="209"/>
                  </a:lnTo>
                  <a:cubicBezTo>
                    <a:pt x="1585" y="139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6910446" y="1667203"/>
              <a:ext cx="416766" cy="375140"/>
            </a:xfrm>
            <a:custGeom>
              <a:avLst/>
              <a:gdLst/>
              <a:ahLst/>
              <a:cxnLst/>
              <a:rect l="l" t="t" r="r" b="b"/>
              <a:pathLst>
                <a:path w="17561" h="15807" extrusionOk="0">
                  <a:moveTo>
                    <a:pt x="17393" y="1"/>
                  </a:moveTo>
                  <a:cubicBezTo>
                    <a:pt x="17372" y="1"/>
                    <a:pt x="17352" y="7"/>
                    <a:pt x="17332" y="22"/>
                  </a:cubicBezTo>
                  <a:cubicBezTo>
                    <a:pt x="16890" y="395"/>
                    <a:pt x="16476" y="809"/>
                    <a:pt x="16130" y="1279"/>
                  </a:cubicBezTo>
                  <a:cubicBezTo>
                    <a:pt x="15978" y="1445"/>
                    <a:pt x="15840" y="1610"/>
                    <a:pt x="15702" y="1776"/>
                  </a:cubicBezTo>
                  <a:cubicBezTo>
                    <a:pt x="15122" y="2439"/>
                    <a:pt x="14307" y="2978"/>
                    <a:pt x="13216" y="3433"/>
                  </a:cubicBezTo>
                  <a:cubicBezTo>
                    <a:pt x="12719" y="3627"/>
                    <a:pt x="12181" y="3806"/>
                    <a:pt x="11615" y="3972"/>
                  </a:cubicBezTo>
                  <a:cubicBezTo>
                    <a:pt x="10358" y="4359"/>
                    <a:pt x="9074" y="4759"/>
                    <a:pt x="8148" y="5657"/>
                  </a:cubicBezTo>
                  <a:cubicBezTo>
                    <a:pt x="7637" y="6140"/>
                    <a:pt x="7347" y="6748"/>
                    <a:pt x="7057" y="7341"/>
                  </a:cubicBezTo>
                  <a:cubicBezTo>
                    <a:pt x="6781" y="7949"/>
                    <a:pt x="6505" y="8515"/>
                    <a:pt x="6022" y="8971"/>
                  </a:cubicBezTo>
                  <a:cubicBezTo>
                    <a:pt x="5538" y="9427"/>
                    <a:pt x="4903" y="9703"/>
                    <a:pt x="4295" y="9979"/>
                  </a:cubicBezTo>
                  <a:cubicBezTo>
                    <a:pt x="3550" y="10310"/>
                    <a:pt x="2790" y="10642"/>
                    <a:pt x="2252" y="11319"/>
                  </a:cubicBezTo>
                  <a:cubicBezTo>
                    <a:pt x="1741" y="11968"/>
                    <a:pt x="1395" y="12713"/>
                    <a:pt x="1216" y="13514"/>
                  </a:cubicBezTo>
                  <a:cubicBezTo>
                    <a:pt x="1174" y="13666"/>
                    <a:pt x="1133" y="13804"/>
                    <a:pt x="1105" y="13956"/>
                  </a:cubicBezTo>
                  <a:cubicBezTo>
                    <a:pt x="953" y="14647"/>
                    <a:pt x="829" y="15241"/>
                    <a:pt x="111" y="15613"/>
                  </a:cubicBezTo>
                  <a:cubicBezTo>
                    <a:pt x="1" y="15655"/>
                    <a:pt x="42" y="15807"/>
                    <a:pt x="153" y="15807"/>
                  </a:cubicBezTo>
                  <a:lnTo>
                    <a:pt x="194" y="15807"/>
                  </a:lnTo>
                  <a:cubicBezTo>
                    <a:pt x="1009" y="15392"/>
                    <a:pt x="1147" y="14716"/>
                    <a:pt x="1313" y="14011"/>
                  </a:cubicBezTo>
                  <a:cubicBezTo>
                    <a:pt x="1340" y="13860"/>
                    <a:pt x="1368" y="13721"/>
                    <a:pt x="1409" y="13570"/>
                  </a:cubicBezTo>
                  <a:cubicBezTo>
                    <a:pt x="1589" y="12796"/>
                    <a:pt x="1934" y="12064"/>
                    <a:pt x="2417" y="11443"/>
                  </a:cubicBezTo>
                  <a:cubicBezTo>
                    <a:pt x="2928" y="10808"/>
                    <a:pt x="3633" y="10504"/>
                    <a:pt x="4392" y="10172"/>
                  </a:cubicBezTo>
                  <a:cubicBezTo>
                    <a:pt x="5014" y="9896"/>
                    <a:pt x="5663" y="9606"/>
                    <a:pt x="6187" y="9123"/>
                  </a:cubicBezTo>
                  <a:cubicBezTo>
                    <a:pt x="6698" y="8640"/>
                    <a:pt x="7002" y="8004"/>
                    <a:pt x="7265" y="7438"/>
                  </a:cubicBezTo>
                  <a:cubicBezTo>
                    <a:pt x="7541" y="6858"/>
                    <a:pt x="7817" y="6264"/>
                    <a:pt x="8300" y="5795"/>
                  </a:cubicBezTo>
                  <a:cubicBezTo>
                    <a:pt x="9198" y="4952"/>
                    <a:pt x="10455" y="4552"/>
                    <a:pt x="11684" y="4179"/>
                  </a:cubicBezTo>
                  <a:cubicBezTo>
                    <a:pt x="12236" y="4013"/>
                    <a:pt x="12788" y="3834"/>
                    <a:pt x="13313" y="3627"/>
                  </a:cubicBezTo>
                  <a:cubicBezTo>
                    <a:pt x="14418" y="3157"/>
                    <a:pt x="15260" y="2605"/>
                    <a:pt x="15868" y="1914"/>
                  </a:cubicBezTo>
                  <a:cubicBezTo>
                    <a:pt x="16020" y="1749"/>
                    <a:pt x="16158" y="1583"/>
                    <a:pt x="16296" y="1403"/>
                  </a:cubicBezTo>
                  <a:cubicBezTo>
                    <a:pt x="16641" y="961"/>
                    <a:pt x="17028" y="561"/>
                    <a:pt x="17470" y="202"/>
                  </a:cubicBezTo>
                  <a:cubicBezTo>
                    <a:pt x="17560" y="134"/>
                    <a:pt x="17484" y="1"/>
                    <a:pt x="17393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005084" y="1950569"/>
              <a:ext cx="82945" cy="84559"/>
            </a:xfrm>
            <a:custGeom>
              <a:avLst/>
              <a:gdLst/>
              <a:ahLst/>
              <a:cxnLst/>
              <a:rect l="l" t="t" r="r" b="b"/>
              <a:pathLst>
                <a:path w="3495" h="3563" extrusionOk="0">
                  <a:moveTo>
                    <a:pt x="1838" y="0"/>
                  </a:moveTo>
                  <a:lnTo>
                    <a:pt x="1" y="829"/>
                  </a:lnTo>
                  <a:lnTo>
                    <a:pt x="1354" y="3563"/>
                  </a:lnTo>
                  <a:lnTo>
                    <a:pt x="3495" y="256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047043" y="1929138"/>
              <a:ext cx="72123" cy="82399"/>
            </a:xfrm>
            <a:custGeom>
              <a:avLst/>
              <a:gdLst/>
              <a:ahLst/>
              <a:cxnLst/>
              <a:rect l="l" t="t" r="r" b="b"/>
              <a:pathLst>
                <a:path w="3039" h="3472" extrusionOk="0">
                  <a:moveTo>
                    <a:pt x="2248" y="0"/>
                  </a:moveTo>
                  <a:cubicBezTo>
                    <a:pt x="1377" y="0"/>
                    <a:pt x="1" y="958"/>
                    <a:pt x="1" y="958"/>
                  </a:cubicBezTo>
                  <a:cubicBezTo>
                    <a:pt x="1" y="958"/>
                    <a:pt x="912" y="3444"/>
                    <a:pt x="1727" y="3472"/>
                  </a:cubicBezTo>
                  <a:cubicBezTo>
                    <a:pt x="1729" y="3472"/>
                    <a:pt x="1731" y="3472"/>
                    <a:pt x="1732" y="3472"/>
                  </a:cubicBezTo>
                  <a:cubicBezTo>
                    <a:pt x="2530" y="3472"/>
                    <a:pt x="3038" y="557"/>
                    <a:pt x="2790" y="226"/>
                  </a:cubicBezTo>
                  <a:cubicBezTo>
                    <a:pt x="2665" y="64"/>
                    <a:pt x="2473" y="0"/>
                    <a:pt x="2248" y="0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813372" y="3984824"/>
              <a:ext cx="253368" cy="133733"/>
            </a:xfrm>
            <a:custGeom>
              <a:avLst/>
              <a:gdLst/>
              <a:ahLst/>
              <a:cxnLst/>
              <a:rect l="l" t="t" r="r" b="b"/>
              <a:pathLst>
                <a:path w="10676" h="5635" extrusionOk="0">
                  <a:moveTo>
                    <a:pt x="111" y="0"/>
                  </a:moveTo>
                  <a:cubicBezTo>
                    <a:pt x="111" y="0"/>
                    <a:pt x="42" y="1091"/>
                    <a:pt x="28" y="1796"/>
                  </a:cubicBezTo>
                  <a:cubicBezTo>
                    <a:pt x="28" y="2307"/>
                    <a:pt x="0" y="2804"/>
                    <a:pt x="0" y="3232"/>
                  </a:cubicBezTo>
                  <a:cubicBezTo>
                    <a:pt x="0" y="4047"/>
                    <a:pt x="622" y="4737"/>
                    <a:pt x="1437" y="4834"/>
                  </a:cubicBezTo>
                  <a:cubicBezTo>
                    <a:pt x="3556" y="5131"/>
                    <a:pt x="7402" y="5635"/>
                    <a:pt x="9119" y="5635"/>
                  </a:cubicBezTo>
                  <a:cubicBezTo>
                    <a:pt x="9394" y="5635"/>
                    <a:pt x="9614" y="5622"/>
                    <a:pt x="9764" y="5593"/>
                  </a:cubicBezTo>
                  <a:cubicBezTo>
                    <a:pt x="10496" y="5455"/>
                    <a:pt x="10675" y="5082"/>
                    <a:pt x="10675" y="4751"/>
                  </a:cubicBezTo>
                  <a:cubicBezTo>
                    <a:pt x="10675" y="4433"/>
                    <a:pt x="10454" y="4157"/>
                    <a:pt x="10150" y="4074"/>
                  </a:cubicBezTo>
                  <a:cubicBezTo>
                    <a:pt x="8521" y="3743"/>
                    <a:pt x="4005" y="69"/>
                    <a:pt x="4005" y="69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873732" y="1604905"/>
              <a:ext cx="887548" cy="620534"/>
            </a:xfrm>
            <a:custGeom>
              <a:avLst/>
              <a:gdLst/>
              <a:ahLst/>
              <a:cxnLst/>
              <a:rect l="l" t="t" r="r" b="b"/>
              <a:pathLst>
                <a:path w="37398" h="26147" extrusionOk="0">
                  <a:moveTo>
                    <a:pt x="24188" y="0"/>
                  </a:moveTo>
                  <a:cubicBezTo>
                    <a:pt x="22665" y="0"/>
                    <a:pt x="21563" y="1413"/>
                    <a:pt x="19569" y="2178"/>
                  </a:cubicBezTo>
                  <a:cubicBezTo>
                    <a:pt x="18147" y="3034"/>
                    <a:pt x="17553" y="4815"/>
                    <a:pt x="16324" y="5893"/>
                  </a:cubicBezTo>
                  <a:cubicBezTo>
                    <a:pt x="15316" y="6749"/>
                    <a:pt x="14335" y="7177"/>
                    <a:pt x="13079" y="7688"/>
                  </a:cubicBezTo>
                  <a:cubicBezTo>
                    <a:pt x="12305" y="8005"/>
                    <a:pt x="10786" y="8323"/>
                    <a:pt x="10234" y="8931"/>
                  </a:cubicBezTo>
                  <a:cubicBezTo>
                    <a:pt x="9792" y="9428"/>
                    <a:pt x="9972" y="10160"/>
                    <a:pt x="9820" y="10726"/>
                  </a:cubicBezTo>
                  <a:cubicBezTo>
                    <a:pt x="9640" y="11444"/>
                    <a:pt x="9102" y="12038"/>
                    <a:pt x="8549" y="12521"/>
                  </a:cubicBezTo>
                  <a:cubicBezTo>
                    <a:pt x="7320" y="13571"/>
                    <a:pt x="4917" y="13792"/>
                    <a:pt x="4323" y="15352"/>
                  </a:cubicBezTo>
                  <a:cubicBezTo>
                    <a:pt x="3992" y="16236"/>
                    <a:pt x="4710" y="16802"/>
                    <a:pt x="4185" y="17783"/>
                  </a:cubicBezTo>
                  <a:cubicBezTo>
                    <a:pt x="3329" y="19371"/>
                    <a:pt x="1147" y="20379"/>
                    <a:pt x="567" y="22036"/>
                  </a:cubicBezTo>
                  <a:cubicBezTo>
                    <a:pt x="1" y="23638"/>
                    <a:pt x="2086" y="25640"/>
                    <a:pt x="3619" y="25792"/>
                  </a:cubicBezTo>
                  <a:cubicBezTo>
                    <a:pt x="3698" y="25799"/>
                    <a:pt x="3776" y="25802"/>
                    <a:pt x="3853" y="25802"/>
                  </a:cubicBezTo>
                  <a:cubicBezTo>
                    <a:pt x="4718" y="25802"/>
                    <a:pt x="5531" y="25409"/>
                    <a:pt x="6367" y="25295"/>
                  </a:cubicBezTo>
                  <a:cubicBezTo>
                    <a:pt x="6629" y="25256"/>
                    <a:pt x="6877" y="25238"/>
                    <a:pt x="7116" y="25238"/>
                  </a:cubicBezTo>
                  <a:cubicBezTo>
                    <a:pt x="7973" y="25238"/>
                    <a:pt x="8709" y="25471"/>
                    <a:pt x="9530" y="25806"/>
                  </a:cubicBezTo>
                  <a:cubicBezTo>
                    <a:pt x="10073" y="26042"/>
                    <a:pt x="10623" y="26147"/>
                    <a:pt x="11167" y="26147"/>
                  </a:cubicBezTo>
                  <a:cubicBezTo>
                    <a:pt x="12626" y="26147"/>
                    <a:pt x="14036" y="25390"/>
                    <a:pt x="15123" y="24384"/>
                  </a:cubicBezTo>
                  <a:cubicBezTo>
                    <a:pt x="16241" y="23362"/>
                    <a:pt x="16738" y="22271"/>
                    <a:pt x="17622" y="21138"/>
                  </a:cubicBezTo>
                  <a:cubicBezTo>
                    <a:pt x="18464" y="20047"/>
                    <a:pt x="19970" y="19426"/>
                    <a:pt x="21240" y="18887"/>
                  </a:cubicBezTo>
                  <a:cubicBezTo>
                    <a:pt x="22063" y="18540"/>
                    <a:pt x="22860" y="18437"/>
                    <a:pt x="23652" y="18437"/>
                  </a:cubicBezTo>
                  <a:cubicBezTo>
                    <a:pt x="24807" y="18437"/>
                    <a:pt x="25951" y="18656"/>
                    <a:pt x="27149" y="18656"/>
                  </a:cubicBezTo>
                  <a:cubicBezTo>
                    <a:pt x="27512" y="18656"/>
                    <a:pt x="27881" y="18636"/>
                    <a:pt x="28256" y="18584"/>
                  </a:cubicBezTo>
                  <a:cubicBezTo>
                    <a:pt x="28328" y="18574"/>
                    <a:pt x="28403" y="18569"/>
                    <a:pt x="28481" y="18569"/>
                  </a:cubicBezTo>
                  <a:cubicBezTo>
                    <a:pt x="30193" y="18569"/>
                    <a:pt x="33285" y="20838"/>
                    <a:pt x="34934" y="20838"/>
                  </a:cubicBezTo>
                  <a:cubicBezTo>
                    <a:pt x="35314" y="20838"/>
                    <a:pt x="35617" y="20717"/>
                    <a:pt x="35809" y="20420"/>
                  </a:cubicBezTo>
                  <a:cubicBezTo>
                    <a:pt x="37398" y="17990"/>
                    <a:pt x="34801" y="11044"/>
                    <a:pt x="32592" y="9386"/>
                  </a:cubicBezTo>
                  <a:cubicBezTo>
                    <a:pt x="32081" y="9027"/>
                    <a:pt x="31653" y="8572"/>
                    <a:pt x="31307" y="8047"/>
                  </a:cubicBezTo>
                  <a:cubicBezTo>
                    <a:pt x="31045" y="7619"/>
                    <a:pt x="30948" y="6970"/>
                    <a:pt x="30576" y="6597"/>
                  </a:cubicBezTo>
                  <a:cubicBezTo>
                    <a:pt x="30092" y="6086"/>
                    <a:pt x="29277" y="6017"/>
                    <a:pt x="28684" y="5644"/>
                  </a:cubicBezTo>
                  <a:cubicBezTo>
                    <a:pt x="26640" y="4346"/>
                    <a:pt x="27855" y="1543"/>
                    <a:pt x="25604" y="383"/>
                  </a:cubicBezTo>
                  <a:cubicBezTo>
                    <a:pt x="25079" y="112"/>
                    <a:pt x="24617" y="0"/>
                    <a:pt x="2418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7086114" y="2120446"/>
              <a:ext cx="96710" cy="213925"/>
            </a:xfrm>
            <a:custGeom>
              <a:avLst/>
              <a:gdLst/>
              <a:ahLst/>
              <a:cxnLst/>
              <a:rect l="l" t="t" r="r" b="b"/>
              <a:pathLst>
                <a:path w="4075" h="9014" extrusionOk="0">
                  <a:moveTo>
                    <a:pt x="2762" y="0"/>
                  </a:moveTo>
                  <a:cubicBezTo>
                    <a:pt x="2701" y="0"/>
                    <a:pt x="2632" y="3"/>
                    <a:pt x="2555" y="9"/>
                  </a:cubicBezTo>
                  <a:cubicBezTo>
                    <a:pt x="1699" y="92"/>
                    <a:pt x="843" y="216"/>
                    <a:pt x="1" y="396"/>
                  </a:cubicBezTo>
                  <a:lnTo>
                    <a:pt x="373" y="5754"/>
                  </a:lnTo>
                  <a:lnTo>
                    <a:pt x="3301" y="9013"/>
                  </a:lnTo>
                  <a:cubicBezTo>
                    <a:pt x="3301" y="9013"/>
                    <a:pt x="4074" y="5561"/>
                    <a:pt x="3467" y="3061"/>
                  </a:cubicBezTo>
                  <a:cubicBezTo>
                    <a:pt x="2910" y="716"/>
                    <a:pt x="3689" y="0"/>
                    <a:pt x="2762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6725285" y="1755226"/>
              <a:ext cx="512931" cy="386175"/>
            </a:xfrm>
            <a:custGeom>
              <a:avLst/>
              <a:gdLst/>
              <a:ahLst/>
              <a:cxnLst/>
              <a:rect l="l" t="t" r="r" b="b"/>
              <a:pathLst>
                <a:path w="21613" h="16272" extrusionOk="0">
                  <a:moveTo>
                    <a:pt x="3135" y="0"/>
                  </a:moveTo>
                  <a:lnTo>
                    <a:pt x="0" y="3853"/>
                  </a:lnTo>
                  <a:cubicBezTo>
                    <a:pt x="3718" y="14623"/>
                    <a:pt x="10979" y="16272"/>
                    <a:pt x="15077" y="16272"/>
                  </a:cubicBezTo>
                  <a:cubicBezTo>
                    <a:pt x="16885" y="16272"/>
                    <a:pt x="18077" y="15951"/>
                    <a:pt x="18077" y="15951"/>
                  </a:cubicBezTo>
                  <a:lnTo>
                    <a:pt x="21612" y="2928"/>
                  </a:lnTo>
                  <a:lnTo>
                    <a:pt x="21612" y="2928"/>
                  </a:lnTo>
                  <a:cubicBezTo>
                    <a:pt x="18598" y="3772"/>
                    <a:pt x="16014" y="4101"/>
                    <a:pt x="13817" y="4101"/>
                  </a:cubicBezTo>
                  <a:cubicBezTo>
                    <a:pt x="6062" y="4101"/>
                    <a:pt x="3135" y="0"/>
                    <a:pt x="3135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7471530" y="1809954"/>
              <a:ext cx="601097" cy="447073"/>
            </a:xfrm>
            <a:custGeom>
              <a:avLst/>
              <a:gdLst/>
              <a:ahLst/>
              <a:cxnLst/>
              <a:rect l="l" t="t" r="r" b="b"/>
              <a:pathLst>
                <a:path w="25328" h="18838" extrusionOk="0">
                  <a:moveTo>
                    <a:pt x="1423" y="1"/>
                  </a:moveTo>
                  <a:cubicBezTo>
                    <a:pt x="1423" y="1"/>
                    <a:pt x="1" y="8604"/>
                    <a:pt x="2058" y="11725"/>
                  </a:cubicBezTo>
                  <a:cubicBezTo>
                    <a:pt x="4126" y="14827"/>
                    <a:pt x="4612" y="18837"/>
                    <a:pt x="11730" y="18837"/>
                  </a:cubicBezTo>
                  <a:cubicBezTo>
                    <a:pt x="11742" y="18837"/>
                    <a:pt x="11754" y="18837"/>
                    <a:pt x="11767" y="18837"/>
                  </a:cubicBezTo>
                  <a:cubicBezTo>
                    <a:pt x="17677" y="18809"/>
                    <a:pt x="25328" y="12195"/>
                    <a:pt x="25328" y="12195"/>
                  </a:cubicBezTo>
                  <a:lnTo>
                    <a:pt x="21875" y="5607"/>
                  </a:lnTo>
                  <a:cubicBezTo>
                    <a:pt x="21875" y="5607"/>
                    <a:pt x="15674" y="9658"/>
                    <a:pt x="12913" y="9658"/>
                  </a:cubicBezTo>
                  <a:cubicBezTo>
                    <a:pt x="12379" y="9658"/>
                    <a:pt x="11973" y="9506"/>
                    <a:pt x="11767" y="9143"/>
                  </a:cubicBezTo>
                  <a:cubicBezTo>
                    <a:pt x="7624" y="1893"/>
                    <a:pt x="1424" y="1"/>
                    <a:pt x="1423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7762561" y="3842263"/>
              <a:ext cx="145884" cy="144222"/>
            </a:xfrm>
            <a:custGeom>
              <a:avLst/>
              <a:gdLst/>
              <a:ahLst/>
              <a:cxnLst/>
              <a:rect l="l" t="t" r="r" b="b"/>
              <a:pathLst>
                <a:path w="6147" h="6077" extrusionOk="0">
                  <a:moveTo>
                    <a:pt x="1" y="0"/>
                  </a:moveTo>
                  <a:lnTo>
                    <a:pt x="2252" y="6007"/>
                  </a:lnTo>
                  <a:lnTo>
                    <a:pt x="6146" y="6076"/>
                  </a:lnTo>
                  <a:lnTo>
                    <a:pt x="5718" y="2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078899" y="3963512"/>
              <a:ext cx="257640" cy="124382"/>
            </a:xfrm>
            <a:custGeom>
              <a:avLst/>
              <a:gdLst/>
              <a:ahLst/>
              <a:cxnLst/>
              <a:rect l="l" t="t" r="r" b="b"/>
              <a:pathLst>
                <a:path w="10856" h="5241" extrusionOk="0">
                  <a:moveTo>
                    <a:pt x="3868" y="1"/>
                  </a:moveTo>
                  <a:lnTo>
                    <a:pt x="222" y="305"/>
                  </a:lnTo>
                  <a:cubicBezTo>
                    <a:pt x="84" y="829"/>
                    <a:pt x="15" y="1368"/>
                    <a:pt x="1" y="1920"/>
                  </a:cubicBezTo>
                  <a:cubicBezTo>
                    <a:pt x="28" y="2431"/>
                    <a:pt x="56" y="2915"/>
                    <a:pt x="70" y="3343"/>
                  </a:cubicBezTo>
                  <a:cubicBezTo>
                    <a:pt x="125" y="4171"/>
                    <a:pt x="788" y="4807"/>
                    <a:pt x="1603" y="4862"/>
                  </a:cubicBezTo>
                  <a:cubicBezTo>
                    <a:pt x="3409" y="5014"/>
                    <a:pt x="6490" y="5241"/>
                    <a:pt x="8425" y="5241"/>
                  </a:cubicBezTo>
                  <a:cubicBezTo>
                    <a:pt x="9123" y="5241"/>
                    <a:pt x="9672" y="5211"/>
                    <a:pt x="9958" y="5138"/>
                  </a:cubicBezTo>
                  <a:cubicBezTo>
                    <a:pt x="10690" y="4958"/>
                    <a:pt x="10855" y="4586"/>
                    <a:pt x="10828" y="4254"/>
                  </a:cubicBezTo>
                  <a:cubicBezTo>
                    <a:pt x="10800" y="3936"/>
                    <a:pt x="10565" y="3674"/>
                    <a:pt x="10261" y="3619"/>
                  </a:cubicBezTo>
                  <a:cubicBezTo>
                    <a:pt x="8618" y="3384"/>
                    <a:pt x="3868" y="1"/>
                    <a:pt x="3868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075624" y="3832105"/>
              <a:ext cx="131454" cy="138645"/>
            </a:xfrm>
            <a:custGeom>
              <a:avLst/>
              <a:gdLst/>
              <a:ahLst/>
              <a:cxnLst/>
              <a:rect l="l" t="t" r="r" b="b"/>
              <a:pathLst>
                <a:path w="5539" h="5842" extrusionOk="0">
                  <a:moveTo>
                    <a:pt x="5538" y="0"/>
                  </a:moveTo>
                  <a:lnTo>
                    <a:pt x="1" y="566"/>
                  </a:lnTo>
                  <a:lnTo>
                    <a:pt x="374" y="5842"/>
                  </a:lnTo>
                  <a:lnTo>
                    <a:pt x="4006" y="5538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001223" y="2518843"/>
              <a:ext cx="623382" cy="1412914"/>
            </a:xfrm>
            <a:custGeom>
              <a:avLst/>
              <a:gdLst/>
              <a:ahLst/>
              <a:cxnLst/>
              <a:rect l="l" t="t" r="r" b="b"/>
              <a:pathLst>
                <a:path w="26267" h="59535" extrusionOk="0">
                  <a:moveTo>
                    <a:pt x="6146" y="1"/>
                  </a:moveTo>
                  <a:cubicBezTo>
                    <a:pt x="6146" y="1"/>
                    <a:pt x="3191" y="3978"/>
                    <a:pt x="3674" y="12001"/>
                  </a:cubicBezTo>
                  <a:cubicBezTo>
                    <a:pt x="4254" y="21420"/>
                    <a:pt x="1" y="31169"/>
                    <a:pt x="1396" y="58568"/>
                  </a:cubicBezTo>
                  <a:lnTo>
                    <a:pt x="8853" y="59534"/>
                  </a:lnTo>
                  <a:cubicBezTo>
                    <a:pt x="8853" y="59534"/>
                    <a:pt x="15509" y="38723"/>
                    <a:pt x="19334" y="20425"/>
                  </a:cubicBezTo>
                  <a:cubicBezTo>
                    <a:pt x="21282" y="11104"/>
                    <a:pt x="26267" y="2721"/>
                    <a:pt x="26267" y="2721"/>
                  </a:cubicBezTo>
                  <a:lnTo>
                    <a:pt x="15841" y="1313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7109704" y="2518843"/>
              <a:ext cx="908195" cy="1432565"/>
            </a:xfrm>
            <a:custGeom>
              <a:avLst/>
              <a:gdLst/>
              <a:ahLst/>
              <a:cxnLst/>
              <a:rect l="l" t="t" r="r" b="b"/>
              <a:pathLst>
                <a:path w="38268" h="60363" extrusionOk="0">
                  <a:moveTo>
                    <a:pt x="1575" y="1"/>
                  </a:moveTo>
                  <a:lnTo>
                    <a:pt x="1575" y="1"/>
                  </a:lnTo>
                  <a:cubicBezTo>
                    <a:pt x="1575" y="1"/>
                    <a:pt x="1" y="5097"/>
                    <a:pt x="2349" y="10897"/>
                  </a:cubicBezTo>
                  <a:cubicBezTo>
                    <a:pt x="5000" y="17456"/>
                    <a:pt x="8867" y="11919"/>
                    <a:pt x="11339" y="17553"/>
                  </a:cubicBezTo>
                  <a:cubicBezTo>
                    <a:pt x="13686" y="22883"/>
                    <a:pt x="21820" y="32550"/>
                    <a:pt x="21820" y="32550"/>
                  </a:cubicBezTo>
                  <a:cubicBezTo>
                    <a:pt x="22718" y="33558"/>
                    <a:pt x="27579" y="58457"/>
                    <a:pt x="27316" y="60100"/>
                  </a:cubicBezTo>
                  <a:lnTo>
                    <a:pt x="34097" y="60363"/>
                  </a:lnTo>
                  <a:cubicBezTo>
                    <a:pt x="34097" y="60363"/>
                    <a:pt x="38268" y="41333"/>
                    <a:pt x="31501" y="21074"/>
                  </a:cubicBezTo>
                  <a:lnTo>
                    <a:pt x="21696" y="2721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467614" y="1640527"/>
              <a:ext cx="96045" cy="134065"/>
            </a:xfrm>
            <a:custGeom>
              <a:avLst/>
              <a:gdLst/>
              <a:ahLst/>
              <a:cxnLst/>
              <a:rect l="l" t="t" r="r" b="b"/>
              <a:pathLst>
                <a:path w="4047" h="5649" extrusionOk="0">
                  <a:moveTo>
                    <a:pt x="1754" y="0"/>
                  </a:moveTo>
                  <a:cubicBezTo>
                    <a:pt x="1754" y="0"/>
                    <a:pt x="1511" y="319"/>
                    <a:pt x="940" y="319"/>
                  </a:cubicBezTo>
                  <a:cubicBezTo>
                    <a:pt x="917" y="319"/>
                    <a:pt x="894" y="319"/>
                    <a:pt x="870" y="318"/>
                  </a:cubicBezTo>
                  <a:cubicBezTo>
                    <a:pt x="869" y="318"/>
                    <a:pt x="868" y="318"/>
                    <a:pt x="868" y="318"/>
                  </a:cubicBezTo>
                  <a:cubicBezTo>
                    <a:pt x="234" y="318"/>
                    <a:pt x="0" y="5648"/>
                    <a:pt x="0" y="5648"/>
                  </a:cubicBezTo>
                  <a:cubicBezTo>
                    <a:pt x="0" y="5648"/>
                    <a:pt x="65" y="5649"/>
                    <a:pt x="177" y="5649"/>
                  </a:cubicBezTo>
                  <a:cubicBezTo>
                    <a:pt x="823" y="5649"/>
                    <a:pt x="3035" y="5629"/>
                    <a:pt x="3494" y="5358"/>
                  </a:cubicBezTo>
                  <a:cubicBezTo>
                    <a:pt x="4046" y="5041"/>
                    <a:pt x="3673" y="4958"/>
                    <a:pt x="3673" y="4958"/>
                  </a:cubicBezTo>
                  <a:cubicBezTo>
                    <a:pt x="2486" y="4488"/>
                    <a:pt x="1754" y="0"/>
                    <a:pt x="175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076621" y="1790612"/>
              <a:ext cx="658434" cy="872430"/>
            </a:xfrm>
            <a:custGeom>
              <a:avLst/>
              <a:gdLst/>
              <a:ahLst/>
              <a:cxnLst/>
              <a:rect l="l" t="t" r="r" b="b"/>
              <a:pathLst>
                <a:path w="27744" h="36761" extrusionOk="0">
                  <a:moveTo>
                    <a:pt x="14078" y="0"/>
                  </a:moveTo>
                  <a:cubicBezTo>
                    <a:pt x="13643" y="0"/>
                    <a:pt x="13208" y="14"/>
                    <a:pt x="12774" y="42"/>
                  </a:cubicBezTo>
                  <a:cubicBezTo>
                    <a:pt x="11076" y="153"/>
                    <a:pt x="9101" y="954"/>
                    <a:pt x="8548" y="1133"/>
                  </a:cubicBezTo>
                  <a:cubicBezTo>
                    <a:pt x="6546" y="1769"/>
                    <a:pt x="0" y="346"/>
                    <a:pt x="3535" y="15730"/>
                  </a:cubicBezTo>
                  <a:cubicBezTo>
                    <a:pt x="5662" y="24983"/>
                    <a:pt x="773" y="25728"/>
                    <a:pt x="1036" y="31114"/>
                  </a:cubicBezTo>
                  <a:cubicBezTo>
                    <a:pt x="1174" y="34076"/>
                    <a:pt x="8509" y="36761"/>
                    <a:pt x="14777" y="36761"/>
                  </a:cubicBezTo>
                  <a:cubicBezTo>
                    <a:pt x="18504" y="36761"/>
                    <a:pt x="21854" y="35811"/>
                    <a:pt x="23090" y="33406"/>
                  </a:cubicBezTo>
                  <a:lnTo>
                    <a:pt x="22855" y="19928"/>
                  </a:lnTo>
                  <a:cubicBezTo>
                    <a:pt x="22841" y="18768"/>
                    <a:pt x="22579" y="15661"/>
                    <a:pt x="22579" y="15661"/>
                  </a:cubicBezTo>
                  <a:cubicBezTo>
                    <a:pt x="24637" y="14763"/>
                    <a:pt x="27744" y="7500"/>
                    <a:pt x="17304" y="263"/>
                  </a:cubicBezTo>
                  <a:cubicBezTo>
                    <a:pt x="16232" y="86"/>
                    <a:pt x="15154" y="0"/>
                    <a:pt x="14078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379447" y="1649830"/>
              <a:ext cx="109146" cy="203411"/>
            </a:xfrm>
            <a:custGeom>
              <a:avLst/>
              <a:gdLst/>
              <a:ahLst/>
              <a:cxnLst/>
              <a:rect l="l" t="t" r="r" b="b"/>
              <a:pathLst>
                <a:path w="4599" h="8571" extrusionOk="0">
                  <a:moveTo>
                    <a:pt x="1329" y="0"/>
                  </a:moveTo>
                  <a:cubicBezTo>
                    <a:pt x="1309" y="0"/>
                    <a:pt x="1290" y="3"/>
                    <a:pt x="1271" y="9"/>
                  </a:cubicBezTo>
                  <a:cubicBezTo>
                    <a:pt x="967" y="105"/>
                    <a:pt x="649" y="533"/>
                    <a:pt x="1188" y="1072"/>
                  </a:cubicBezTo>
                  <a:lnTo>
                    <a:pt x="1506" y="1680"/>
                  </a:lnTo>
                  <a:cubicBezTo>
                    <a:pt x="1450" y="1762"/>
                    <a:pt x="1409" y="1845"/>
                    <a:pt x="1381" y="1942"/>
                  </a:cubicBezTo>
                  <a:cubicBezTo>
                    <a:pt x="1381" y="1942"/>
                    <a:pt x="263" y="5560"/>
                    <a:pt x="0" y="5974"/>
                  </a:cubicBezTo>
                  <a:cubicBezTo>
                    <a:pt x="0" y="5974"/>
                    <a:pt x="1146" y="8405"/>
                    <a:pt x="2279" y="8543"/>
                  </a:cubicBezTo>
                  <a:cubicBezTo>
                    <a:pt x="2430" y="8561"/>
                    <a:pt x="2574" y="8570"/>
                    <a:pt x="2710" y="8570"/>
                  </a:cubicBezTo>
                  <a:cubicBezTo>
                    <a:pt x="3892" y="8570"/>
                    <a:pt x="4507" y="7895"/>
                    <a:pt x="4544" y="6941"/>
                  </a:cubicBezTo>
                  <a:cubicBezTo>
                    <a:pt x="4599" y="5891"/>
                    <a:pt x="4171" y="216"/>
                    <a:pt x="4171" y="216"/>
                  </a:cubicBezTo>
                  <a:cubicBezTo>
                    <a:pt x="4171" y="216"/>
                    <a:pt x="2859" y="616"/>
                    <a:pt x="2030" y="1196"/>
                  </a:cubicBezTo>
                  <a:cubicBezTo>
                    <a:pt x="2003" y="961"/>
                    <a:pt x="1947" y="727"/>
                    <a:pt x="1851" y="506"/>
                  </a:cubicBezTo>
                  <a:cubicBezTo>
                    <a:pt x="1851" y="506"/>
                    <a:pt x="1598" y="0"/>
                    <a:pt x="1329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7434507" y="1719177"/>
              <a:ext cx="52140" cy="61657"/>
            </a:xfrm>
            <a:custGeom>
              <a:avLst/>
              <a:gdLst/>
              <a:ahLst/>
              <a:cxnLst/>
              <a:rect l="l" t="t" r="r" b="b"/>
              <a:pathLst>
                <a:path w="2197" h="259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9" y="30"/>
                    <a:pt x="552" y="2598"/>
                    <a:pt x="2134" y="2598"/>
                  </a:cubicBezTo>
                  <a:cubicBezTo>
                    <a:pt x="2154" y="2598"/>
                    <a:pt x="2175" y="2598"/>
                    <a:pt x="2196" y="2597"/>
                  </a:cubicBezTo>
                  <a:cubicBezTo>
                    <a:pt x="2182" y="2155"/>
                    <a:pt x="2168" y="2003"/>
                    <a:pt x="2127" y="1409"/>
                  </a:cubicBezTo>
                  <a:cubicBezTo>
                    <a:pt x="2127" y="1409"/>
                    <a:pt x="677" y="1216"/>
                    <a:pt x="0" y="1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403536" y="1639578"/>
              <a:ext cx="103094" cy="113963"/>
            </a:xfrm>
            <a:custGeom>
              <a:avLst/>
              <a:gdLst/>
              <a:ahLst/>
              <a:cxnLst/>
              <a:rect l="l" t="t" r="r" b="b"/>
              <a:pathLst>
                <a:path w="4344" h="4802" extrusionOk="0">
                  <a:moveTo>
                    <a:pt x="3236" y="0"/>
                  </a:moveTo>
                  <a:cubicBezTo>
                    <a:pt x="1" y="0"/>
                    <a:pt x="504" y="1725"/>
                    <a:pt x="504" y="1725"/>
                  </a:cubicBezTo>
                  <a:cubicBezTo>
                    <a:pt x="504" y="1725"/>
                    <a:pt x="794" y="3548"/>
                    <a:pt x="1816" y="4266"/>
                  </a:cubicBezTo>
                  <a:cubicBezTo>
                    <a:pt x="2385" y="4663"/>
                    <a:pt x="2950" y="4801"/>
                    <a:pt x="3366" y="4801"/>
                  </a:cubicBezTo>
                  <a:cubicBezTo>
                    <a:pt x="3687" y="4801"/>
                    <a:pt x="3920" y="4719"/>
                    <a:pt x="3998" y="4611"/>
                  </a:cubicBezTo>
                  <a:cubicBezTo>
                    <a:pt x="4343" y="4100"/>
                    <a:pt x="4247" y="1835"/>
                    <a:pt x="3998" y="1476"/>
                  </a:cubicBezTo>
                  <a:cubicBezTo>
                    <a:pt x="3736" y="1131"/>
                    <a:pt x="3722" y="12"/>
                    <a:pt x="3722" y="12"/>
                  </a:cubicBezTo>
                  <a:cubicBezTo>
                    <a:pt x="3551" y="4"/>
                    <a:pt x="3389" y="0"/>
                    <a:pt x="3236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7293583" y="1570421"/>
              <a:ext cx="254009" cy="207446"/>
            </a:xfrm>
            <a:custGeom>
              <a:avLst/>
              <a:gdLst/>
              <a:ahLst/>
              <a:cxnLst/>
              <a:rect l="l" t="t" r="r" b="b"/>
              <a:pathLst>
                <a:path w="10703" h="8741" extrusionOk="0">
                  <a:moveTo>
                    <a:pt x="6790" y="0"/>
                  </a:moveTo>
                  <a:cubicBezTo>
                    <a:pt x="5440" y="0"/>
                    <a:pt x="3938" y="600"/>
                    <a:pt x="3038" y="1256"/>
                  </a:cubicBezTo>
                  <a:cubicBezTo>
                    <a:pt x="981" y="2761"/>
                    <a:pt x="1754" y="6489"/>
                    <a:pt x="622" y="7580"/>
                  </a:cubicBezTo>
                  <a:cubicBezTo>
                    <a:pt x="1" y="8181"/>
                    <a:pt x="1110" y="8740"/>
                    <a:pt x="2413" y="8740"/>
                  </a:cubicBezTo>
                  <a:cubicBezTo>
                    <a:pt x="2936" y="8740"/>
                    <a:pt x="3491" y="8650"/>
                    <a:pt x="3977" y="8437"/>
                  </a:cubicBezTo>
                  <a:cubicBezTo>
                    <a:pt x="4764" y="8091"/>
                    <a:pt x="6739" y="7069"/>
                    <a:pt x="5469" y="3852"/>
                  </a:cubicBezTo>
                  <a:cubicBezTo>
                    <a:pt x="7181" y="3824"/>
                    <a:pt x="10703" y="4086"/>
                    <a:pt x="9543" y="1559"/>
                  </a:cubicBezTo>
                  <a:cubicBezTo>
                    <a:pt x="9266" y="1035"/>
                    <a:pt x="8838" y="620"/>
                    <a:pt x="8327" y="344"/>
                  </a:cubicBezTo>
                  <a:cubicBezTo>
                    <a:pt x="7876" y="102"/>
                    <a:pt x="7346" y="0"/>
                    <a:pt x="6790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589765" y="1949714"/>
              <a:ext cx="70248" cy="636340"/>
            </a:xfrm>
            <a:custGeom>
              <a:avLst/>
              <a:gdLst/>
              <a:ahLst/>
              <a:cxnLst/>
              <a:rect l="l" t="t" r="r" b="b"/>
              <a:pathLst>
                <a:path w="2960" h="26813" extrusionOk="0">
                  <a:moveTo>
                    <a:pt x="148" y="1"/>
                  </a:moveTo>
                  <a:cubicBezTo>
                    <a:pt x="65" y="1"/>
                    <a:pt x="1" y="115"/>
                    <a:pt x="73" y="188"/>
                  </a:cubicBezTo>
                  <a:cubicBezTo>
                    <a:pt x="87" y="202"/>
                    <a:pt x="2076" y="1527"/>
                    <a:pt x="2476" y="3847"/>
                  </a:cubicBezTo>
                  <a:cubicBezTo>
                    <a:pt x="2738" y="5449"/>
                    <a:pt x="2200" y="7148"/>
                    <a:pt x="874" y="8888"/>
                  </a:cubicBezTo>
                  <a:cubicBezTo>
                    <a:pt x="860" y="8902"/>
                    <a:pt x="846" y="8929"/>
                    <a:pt x="846" y="8957"/>
                  </a:cubicBezTo>
                  <a:cubicBezTo>
                    <a:pt x="860" y="8985"/>
                    <a:pt x="1067" y="12078"/>
                    <a:pt x="1123" y="13224"/>
                  </a:cubicBezTo>
                  <a:cubicBezTo>
                    <a:pt x="1192" y="14370"/>
                    <a:pt x="1357" y="26578"/>
                    <a:pt x="1357" y="26702"/>
                  </a:cubicBezTo>
                  <a:cubicBezTo>
                    <a:pt x="1357" y="26758"/>
                    <a:pt x="1413" y="26799"/>
                    <a:pt x="1468" y="26813"/>
                  </a:cubicBezTo>
                  <a:cubicBezTo>
                    <a:pt x="1537" y="26813"/>
                    <a:pt x="1578" y="26758"/>
                    <a:pt x="1578" y="26702"/>
                  </a:cubicBezTo>
                  <a:cubicBezTo>
                    <a:pt x="1578" y="26578"/>
                    <a:pt x="1399" y="14370"/>
                    <a:pt x="1344" y="13224"/>
                  </a:cubicBezTo>
                  <a:cubicBezTo>
                    <a:pt x="1288" y="12147"/>
                    <a:pt x="1095" y="9358"/>
                    <a:pt x="1067" y="8985"/>
                  </a:cubicBezTo>
                  <a:cubicBezTo>
                    <a:pt x="2421" y="7217"/>
                    <a:pt x="2959" y="5477"/>
                    <a:pt x="2683" y="3820"/>
                  </a:cubicBezTo>
                  <a:cubicBezTo>
                    <a:pt x="2269" y="1403"/>
                    <a:pt x="211" y="22"/>
                    <a:pt x="184" y="8"/>
                  </a:cubicBezTo>
                  <a:cubicBezTo>
                    <a:pt x="171" y="3"/>
                    <a:pt x="159" y="1"/>
                    <a:pt x="14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7488569" y="1686378"/>
              <a:ext cx="4960" cy="9256"/>
            </a:xfrm>
            <a:custGeom>
              <a:avLst/>
              <a:gdLst/>
              <a:ahLst/>
              <a:cxnLst/>
              <a:rect l="l" t="t" r="r" b="b"/>
              <a:pathLst>
                <a:path w="209" h="390" extrusionOk="0">
                  <a:moveTo>
                    <a:pt x="101" y="0"/>
                  </a:moveTo>
                  <a:cubicBezTo>
                    <a:pt x="51" y="0"/>
                    <a:pt x="15" y="91"/>
                    <a:pt x="15" y="195"/>
                  </a:cubicBezTo>
                  <a:cubicBezTo>
                    <a:pt x="1" y="305"/>
                    <a:pt x="42" y="388"/>
                    <a:pt x="98" y="388"/>
                  </a:cubicBezTo>
                  <a:cubicBezTo>
                    <a:pt x="101" y="389"/>
                    <a:pt x="105" y="389"/>
                    <a:pt x="108" y="389"/>
                  </a:cubicBezTo>
                  <a:cubicBezTo>
                    <a:pt x="158" y="389"/>
                    <a:pt x="194" y="298"/>
                    <a:pt x="194" y="195"/>
                  </a:cubicBezTo>
                  <a:cubicBezTo>
                    <a:pt x="208" y="84"/>
                    <a:pt x="167" y="1"/>
                    <a:pt x="111" y="1"/>
                  </a:cubicBezTo>
                  <a:cubicBezTo>
                    <a:pt x="108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7469560" y="1685429"/>
              <a:ext cx="4960" cy="9517"/>
            </a:xfrm>
            <a:custGeom>
              <a:avLst/>
              <a:gdLst/>
              <a:ahLst/>
              <a:cxnLst/>
              <a:rect l="l" t="t" r="r" b="b"/>
              <a:pathLst>
                <a:path w="209" h="401" extrusionOk="0">
                  <a:moveTo>
                    <a:pt x="111" y="0"/>
                  </a:moveTo>
                  <a:cubicBezTo>
                    <a:pt x="70" y="0"/>
                    <a:pt x="15" y="83"/>
                    <a:pt x="15" y="193"/>
                  </a:cubicBezTo>
                  <a:cubicBezTo>
                    <a:pt x="1" y="304"/>
                    <a:pt x="42" y="401"/>
                    <a:pt x="98" y="401"/>
                  </a:cubicBezTo>
                  <a:cubicBezTo>
                    <a:pt x="153" y="401"/>
                    <a:pt x="194" y="318"/>
                    <a:pt x="208" y="207"/>
                  </a:cubicBezTo>
                  <a:cubicBezTo>
                    <a:pt x="208" y="97"/>
                    <a:pt x="167" y="0"/>
                    <a:pt x="11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449577" y="1668508"/>
              <a:ext cx="30069" cy="11368"/>
            </a:xfrm>
            <a:custGeom>
              <a:avLst/>
              <a:gdLst/>
              <a:ahLst/>
              <a:cxnLst/>
              <a:rect l="l" t="t" r="r" b="b"/>
              <a:pathLst>
                <a:path w="1267" h="479" extrusionOk="0">
                  <a:moveTo>
                    <a:pt x="647" y="0"/>
                  </a:moveTo>
                  <a:cubicBezTo>
                    <a:pt x="539" y="0"/>
                    <a:pt x="429" y="31"/>
                    <a:pt x="332" y="119"/>
                  </a:cubicBezTo>
                  <a:cubicBezTo>
                    <a:pt x="1" y="409"/>
                    <a:pt x="208" y="478"/>
                    <a:pt x="263" y="478"/>
                  </a:cubicBezTo>
                  <a:cubicBezTo>
                    <a:pt x="305" y="478"/>
                    <a:pt x="649" y="303"/>
                    <a:pt x="885" y="303"/>
                  </a:cubicBezTo>
                  <a:cubicBezTo>
                    <a:pt x="960" y="303"/>
                    <a:pt x="1024" y="321"/>
                    <a:pt x="1064" y="368"/>
                  </a:cubicBezTo>
                  <a:cubicBezTo>
                    <a:pt x="1064" y="368"/>
                    <a:pt x="1067" y="368"/>
                    <a:pt x="1071" y="368"/>
                  </a:cubicBezTo>
                  <a:cubicBezTo>
                    <a:pt x="1108" y="368"/>
                    <a:pt x="1266" y="357"/>
                    <a:pt x="1119" y="161"/>
                  </a:cubicBezTo>
                  <a:cubicBezTo>
                    <a:pt x="1119" y="161"/>
                    <a:pt x="892" y="0"/>
                    <a:pt x="647" y="0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482352" y="1669956"/>
              <a:ext cx="21169" cy="8164"/>
            </a:xfrm>
            <a:custGeom>
              <a:avLst/>
              <a:gdLst/>
              <a:ahLst/>
              <a:cxnLst/>
              <a:rect l="l" t="t" r="r" b="b"/>
              <a:pathLst>
                <a:path w="892" h="344" extrusionOk="0">
                  <a:moveTo>
                    <a:pt x="535" y="1"/>
                  </a:moveTo>
                  <a:cubicBezTo>
                    <a:pt x="366" y="1"/>
                    <a:pt x="194" y="113"/>
                    <a:pt x="194" y="113"/>
                  </a:cubicBezTo>
                  <a:cubicBezTo>
                    <a:pt x="1" y="334"/>
                    <a:pt x="235" y="334"/>
                    <a:pt x="235" y="334"/>
                  </a:cubicBezTo>
                  <a:cubicBezTo>
                    <a:pt x="270" y="303"/>
                    <a:pt x="322" y="292"/>
                    <a:pt x="382" y="292"/>
                  </a:cubicBezTo>
                  <a:cubicBezTo>
                    <a:pt x="513" y="292"/>
                    <a:pt x="680" y="343"/>
                    <a:pt x="775" y="343"/>
                  </a:cubicBezTo>
                  <a:cubicBezTo>
                    <a:pt x="864" y="343"/>
                    <a:pt x="892" y="299"/>
                    <a:pt x="774" y="127"/>
                  </a:cubicBezTo>
                  <a:cubicBezTo>
                    <a:pt x="712" y="32"/>
                    <a:pt x="624" y="1"/>
                    <a:pt x="535" y="1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7475469" y="1715237"/>
              <a:ext cx="20339" cy="7618"/>
            </a:xfrm>
            <a:custGeom>
              <a:avLst/>
              <a:gdLst/>
              <a:ahLst/>
              <a:cxnLst/>
              <a:rect l="l" t="t" r="r" b="b"/>
              <a:pathLst>
                <a:path w="857" h="321" extrusionOk="0">
                  <a:moveTo>
                    <a:pt x="857" y="1"/>
                  </a:moveTo>
                  <a:lnTo>
                    <a:pt x="1" y="28"/>
                  </a:lnTo>
                  <a:cubicBezTo>
                    <a:pt x="1" y="28"/>
                    <a:pt x="140" y="320"/>
                    <a:pt x="699" y="320"/>
                  </a:cubicBezTo>
                  <a:cubicBezTo>
                    <a:pt x="723" y="320"/>
                    <a:pt x="748" y="319"/>
                    <a:pt x="774" y="318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103818" y="2620134"/>
              <a:ext cx="109478" cy="1300470"/>
            </a:xfrm>
            <a:custGeom>
              <a:avLst/>
              <a:gdLst/>
              <a:ahLst/>
              <a:cxnLst/>
              <a:rect l="l" t="t" r="r" b="b"/>
              <a:pathLst>
                <a:path w="4613" h="54797" extrusionOk="0">
                  <a:moveTo>
                    <a:pt x="4516" y="0"/>
                  </a:moveTo>
                  <a:cubicBezTo>
                    <a:pt x="4447" y="0"/>
                    <a:pt x="4392" y="28"/>
                    <a:pt x="4392" y="83"/>
                  </a:cubicBezTo>
                  <a:cubicBezTo>
                    <a:pt x="4378" y="166"/>
                    <a:pt x="3094" y="7361"/>
                    <a:pt x="3135" y="12954"/>
                  </a:cubicBezTo>
                  <a:cubicBezTo>
                    <a:pt x="3177" y="18519"/>
                    <a:pt x="1892" y="30022"/>
                    <a:pt x="967" y="32494"/>
                  </a:cubicBezTo>
                  <a:cubicBezTo>
                    <a:pt x="56" y="34911"/>
                    <a:pt x="0" y="53885"/>
                    <a:pt x="0" y="54686"/>
                  </a:cubicBezTo>
                  <a:cubicBezTo>
                    <a:pt x="0" y="54741"/>
                    <a:pt x="56" y="54797"/>
                    <a:pt x="111" y="54797"/>
                  </a:cubicBezTo>
                  <a:cubicBezTo>
                    <a:pt x="166" y="54797"/>
                    <a:pt x="221" y="54741"/>
                    <a:pt x="221" y="54686"/>
                  </a:cubicBezTo>
                  <a:cubicBezTo>
                    <a:pt x="221" y="54493"/>
                    <a:pt x="277" y="34952"/>
                    <a:pt x="1174" y="32577"/>
                  </a:cubicBezTo>
                  <a:cubicBezTo>
                    <a:pt x="2099" y="30077"/>
                    <a:pt x="3384" y="18546"/>
                    <a:pt x="3342" y="12954"/>
                  </a:cubicBezTo>
                  <a:cubicBezTo>
                    <a:pt x="3315" y="7374"/>
                    <a:pt x="4585" y="193"/>
                    <a:pt x="4599" y="124"/>
                  </a:cubicBezTo>
                  <a:cubicBezTo>
                    <a:pt x="4613" y="69"/>
                    <a:pt x="4571" y="14"/>
                    <a:pt x="4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578373" y="2620727"/>
              <a:ext cx="319914" cy="1326765"/>
            </a:xfrm>
            <a:custGeom>
              <a:avLst/>
              <a:gdLst/>
              <a:ahLst/>
              <a:cxnLst/>
              <a:rect l="l" t="t" r="r" b="b"/>
              <a:pathLst>
                <a:path w="13480" h="55905" extrusionOk="0">
                  <a:moveTo>
                    <a:pt x="119" y="0"/>
                  </a:moveTo>
                  <a:cubicBezTo>
                    <a:pt x="112" y="0"/>
                    <a:pt x="105" y="1"/>
                    <a:pt x="97" y="3"/>
                  </a:cubicBezTo>
                  <a:cubicBezTo>
                    <a:pt x="28" y="17"/>
                    <a:pt x="1" y="86"/>
                    <a:pt x="15" y="141"/>
                  </a:cubicBezTo>
                  <a:cubicBezTo>
                    <a:pt x="387" y="1798"/>
                    <a:pt x="1119" y="3414"/>
                    <a:pt x="1837" y="4960"/>
                  </a:cubicBezTo>
                  <a:cubicBezTo>
                    <a:pt x="2141" y="5623"/>
                    <a:pt x="2459" y="6314"/>
                    <a:pt x="2735" y="6977"/>
                  </a:cubicBezTo>
                  <a:cubicBezTo>
                    <a:pt x="3785" y="9518"/>
                    <a:pt x="4958" y="12072"/>
                    <a:pt x="6243" y="14572"/>
                  </a:cubicBezTo>
                  <a:cubicBezTo>
                    <a:pt x="6754" y="15552"/>
                    <a:pt x="7361" y="16533"/>
                    <a:pt x="7969" y="17486"/>
                  </a:cubicBezTo>
                  <a:cubicBezTo>
                    <a:pt x="9198" y="19433"/>
                    <a:pt x="10482" y="21463"/>
                    <a:pt x="10855" y="23714"/>
                  </a:cubicBezTo>
                  <a:cubicBezTo>
                    <a:pt x="11007" y="24653"/>
                    <a:pt x="11256" y="25564"/>
                    <a:pt x="11504" y="26462"/>
                  </a:cubicBezTo>
                  <a:cubicBezTo>
                    <a:pt x="11725" y="27277"/>
                    <a:pt x="11960" y="28119"/>
                    <a:pt x="12112" y="28975"/>
                  </a:cubicBezTo>
                  <a:cubicBezTo>
                    <a:pt x="12416" y="30619"/>
                    <a:pt x="12568" y="32290"/>
                    <a:pt x="12719" y="33919"/>
                  </a:cubicBezTo>
                  <a:cubicBezTo>
                    <a:pt x="12761" y="34389"/>
                    <a:pt x="12816" y="34858"/>
                    <a:pt x="12858" y="35342"/>
                  </a:cubicBezTo>
                  <a:cubicBezTo>
                    <a:pt x="13258" y="39333"/>
                    <a:pt x="12968" y="43765"/>
                    <a:pt x="12706" y="47674"/>
                  </a:cubicBezTo>
                  <a:cubicBezTo>
                    <a:pt x="12650" y="48405"/>
                    <a:pt x="12568" y="49151"/>
                    <a:pt x="12471" y="49952"/>
                  </a:cubicBezTo>
                  <a:cubicBezTo>
                    <a:pt x="12236" y="51955"/>
                    <a:pt x="11988" y="54026"/>
                    <a:pt x="12360" y="55821"/>
                  </a:cubicBezTo>
                  <a:cubicBezTo>
                    <a:pt x="12360" y="55876"/>
                    <a:pt x="12416" y="55904"/>
                    <a:pt x="12457" y="55904"/>
                  </a:cubicBezTo>
                  <a:lnTo>
                    <a:pt x="12485" y="55904"/>
                  </a:lnTo>
                  <a:cubicBezTo>
                    <a:pt x="12540" y="55890"/>
                    <a:pt x="12581" y="55835"/>
                    <a:pt x="12568" y="55766"/>
                  </a:cubicBezTo>
                  <a:cubicBezTo>
                    <a:pt x="12209" y="54012"/>
                    <a:pt x="12457" y="51955"/>
                    <a:pt x="12678" y="49980"/>
                  </a:cubicBezTo>
                  <a:cubicBezTo>
                    <a:pt x="12775" y="49179"/>
                    <a:pt x="12871" y="48419"/>
                    <a:pt x="12913" y="47687"/>
                  </a:cubicBezTo>
                  <a:cubicBezTo>
                    <a:pt x="13175" y="43779"/>
                    <a:pt x="13479" y="39333"/>
                    <a:pt x="13079" y="35314"/>
                  </a:cubicBezTo>
                  <a:cubicBezTo>
                    <a:pt x="13023" y="34844"/>
                    <a:pt x="12982" y="34375"/>
                    <a:pt x="12940" y="33892"/>
                  </a:cubicBezTo>
                  <a:cubicBezTo>
                    <a:pt x="12789" y="32276"/>
                    <a:pt x="12623" y="30591"/>
                    <a:pt x="12333" y="28934"/>
                  </a:cubicBezTo>
                  <a:cubicBezTo>
                    <a:pt x="12167" y="28078"/>
                    <a:pt x="11932" y="27235"/>
                    <a:pt x="11711" y="26407"/>
                  </a:cubicBezTo>
                  <a:cubicBezTo>
                    <a:pt x="11477" y="25523"/>
                    <a:pt x="11214" y="24598"/>
                    <a:pt x="11062" y="23686"/>
                  </a:cubicBezTo>
                  <a:cubicBezTo>
                    <a:pt x="10676" y="21380"/>
                    <a:pt x="9391" y="19350"/>
                    <a:pt x="8148" y="17375"/>
                  </a:cubicBezTo>
                  <a:cubicBezTo>
                    <a:pt x="7555" y="16436"/>
                    <a:pt x="6933" y="15456"/>
                    <a:pt x="6422" y="14475"/>
                  </a:cubicBezTo>
                  <a:cubicBezTo>
                    <a:pt x="5152" y="11989"/>
                    <a:pt x="3978" y="9435"/>
                    <a:pt x="2928" y="6908"/>
                  </a:cubicBezTo>
                  <a:cubicBezTo>
                    <a:pt x="2652" y="6217"/>
                    <a:pt x="2335" y="5540"/>
                    <a:pt x="2031" y="4878"/>
                  </a:cubicBezTo>
                  <a:cubicBezTo>
                    <a:pt x="1313" y="3331"/>
                    <a:pt x="581" y="1729"/>
                    <a:pt x="222" y="86"/>
                  </a:cubicBezTo>
                  <a:cubicBezTo>
                    <a:pt x="210" y="38"/>
                    <a:pt x="166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339790" y="1770629"/>
              <a:ext cx="110475" cy="84084"/>
            </a:xfrm>
            <a:custGeom>
              <a:avLst/>
              <a:gdLst/>
              <a:ahLst/>
              <a:cxnLst/>
              <a:rect l="l" t="t" r="r" b="b"/>
              <a:pathLst>
                <a:path w="4655" h="3543" extrusionOk="0">
                  <a:moveTo>
                    <a:pt x="2030" y="1"/>
                  </a:moveTo>
                  <a:lnTo>
                    <a:pt x="0" y="1161"/>
                  </a:lnTo>
                  <a:cubicBezTo>
                    <a:pt x="0" y="1161"/>
                    <a:pt x="2475" y="3542"/>
                    <a:pt x="4206" y="3542"/>
                  </a:cubicBezTo>
                  <a:cubicBezTo>
                    <a:pt x="4362" y="3542"/>
                    <a:pt x="4512" y="3523"/>
                    <a:pt x="4654" y="3481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450242" y="1780786"/>
              <a:ext cx="55392" cy="73856"/>
            </a:xfrm>
            <a:custGeom>
              <a:avLst/>
              <a:gdLst/>
              <a:ahLst/>
              <a:cxnLst/>
              <a:rect l="l" t="t" r="r" b="b"/>
              <a:pathLst>
                <a:path w="2334" h="3112" extrusionOk="0">
                  <a:moveTo>
                    <a:pt x="1533" y="1"/>
                  </a:moveTo>
                  <a:cubicBezTo>
                    <a:pt x="1533" y="1"/>
                    <a:pt x="1505" y="967"/>
                    <a:pt x="0" y="3053"/>
                  </a:cubicBezTo>
                  <a:cubicBezTo>
                    <a:pt x="0" y="3053"/>
                    <a:pt x="83" y="3111"/>
                    <a:pt x="246" y="3111"/>
                  </a:cubicBezTo>
                  <a:cubicBezTo>
                    <a:pt x="591" y="3111"/>
                    <a:pt x="1294" y="2851"/>
                    <a:pt x="2334" y="1230"/>
                  </a:cubicBezTo>
                  <a:lnTo>
                    <a:pt x="1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005084" y="1922541"/>
              <a:ext cx="34436" cy="47702"/>
            </a:xfrm>
            <a:custGeom>
              <a:avLst/>
              <a:gdLst/>
              <a:ahLst/>
              <a:cxnLst/>
              <a:rect l="l" t="t" r="r" b="b"/>
              <a:pathLst>
                <a:path w="1451" h="2010" extrusionOk="0">
                  <a:moveTo>
                    <a:pt x="770" y="1"/>
                  </a:moveTo>
                  <a:cubicBezTo>
                    <a:pt x="708" y="1"/>
                    <a:pt x="641" y="16"/>
                    <a:pt x="567" y="49"/>
                  </a:cubicBezTo>
                  <a:cubicBezTo>
                    <a:pt x="98" y="283"/>
                    <a:pt x="1" y="2010"/>
                    <a:pt x="1" y="2010"/>
                  </a:cubicBezTo>
                  <a:lnTo>
                    <a:pt x="1451" y="1347"/>
                  </a:lnTo>
                  <a:cubicBezTo>
                    <a:pt x="1451" y="1347"/>
                    <a:pt x="1361" y="1"/>
                    <a:pt x="770" y="1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7237859" y="18247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7164740" y="2121182"/>
              <a:ext cx="57077" cy="52591"/>
            </a:xfrm>
            <a:custGeom>
              <a:avLst/>
              <a:gdLst/>
              <a:ahLst/>
              <a:cxnLst/>
              <a:rect l="l" t="t" r="r" b="b"/>
              <a:pathLst>
                <a:path w="2405" h="2216" extrusionOk="0">
                  <a:moveTo>
                    <a:pt x="149" y="0"/>
                  </a:moveTo>
                  <a:cubicBezTo>
                    <a:pt x="46" y="0"/>
                    <a:pt x="1" y="175"/>
                    <a:pt x="126" y="213"/>
                  </a:cubicBezTo>
                  <a:cubicBezTo>
                    <a:pt x="140" y="227"/>
                    <a:pt x="1631" y="683"/>
                    <a:pt x="2170" y="2146"/>
                  </a:cubicBezTo>
                  <a:cubicBezTo>
                    <a:pt x="2184" y="2188"/>
                    <a:pt x="2225" y="2215"/>
                    <a:pt x="2267" y="2215"/>
                  </a:cubicBezTo>
                  <a:cubicBezTo>
                    <a:pt x="2350" y="2215"/>
                    <a:pt x="2405" y="2133"/>
                    <a:pt x="2377" y="2063"/>
                  </a:cubicBezTo>
                  <a:cubicBezTo>
                    <a:pt x="1783" y="517"/>
                    <a:pt x="251" y="33"/>
                    <a:pt x="181" y="6"/>
                  </a:cubicBezTo>
                  <a:cubicBezTo>
                    <a:pt x="170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663597" y="2432908"/>
              <a:ext cx="502441" cy="1614213"/>
            </a:xfrm>
            <a:custGeom>
              <a:avLst/>
              <a:gdLst/>
              <a:ahLst/>
              <a:cxnLst/>
              <a:rect l="l" t="t" r="r" b="b"/>
              <a:pathLst>
                <a:path w="21171" h="68017" extrusionOk="0">
                  <a:moveTo>
                    <a:pt x="9292" y="1"/>
                  </a:moveTo>
                  <a:cubicBezTo>
                    <a:pt x="8297" y="1"/>
                    <a:pt x="7352" y="184"/>
                    <a:pt x="6518" y="625"/>
                  </a:cubicBezTo>
                  <a:cubicBezTo>
                    <a:pt x="4613" y="1633"/>
                    <a:pt x="2307" y="23563"/>
                    <a:pt x="1961" y="28659"/>
                  </a:cubicBezTo>
                  <a:cubicBezTo>
                    <a:pt x="1464" y="35964"/>
                    <a:pt x="0" y="67823"/>
                    <a:pt x="0" y="67823"/>
                  </a:cubicBezTo>
                  <a:lnTo>
                    <a:pt x="13119" y="68016"/>
                  </a:lnTo>
                  <a:cubicBezTo>
                    <a:pt x="13119" y="68016"/>
                    <a:pt x="14321" y="27471"/>
                    <a:pt x="16268" y="23577"/>
                  </a:cubicBezTo>
                  <a:cubicBezTo>
                    <a:pt x="18215" y="19683"/>
                    <a:pt x="21171" y="10982"/>
                    <a:pt x="20190" y="4368"/>
                  </a:cubicBezTo>
                  <a:cubicBezTo>
                    <a:pt x="20190" y="4368"/>
                    <a:pt x="14149" y="1"/>
                    <a:pt x="9292" y="1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808460" y="2477240"/>
              <a:ext cx="710883" cy="1576764"/>
            </a:xfrm>
            <a:custGeom>
              <a:avLst/>
              <a:gdLst/>
              <a:ahLst/>
              <a:cxnLst/>
              <a:rect l="l" t="t" r="r" b="b"/>
              <a:pathLst>
                <a:path w="29954" h="66439" extrusionOk="0">
                  <a:moveTo>
                    <a:pt x="22441" y="0"/>
                  </a:moveTo>
                  <a:lnTo>
                    <a:pt x="0" y="635"/>
                  </a:lnTo>
                  <a:cubicBezTo>
                    <a:pt x="0" y="635"/>
                    <a:pt x="1464" y="10095"/>
                    <a:pt x="4074" y="16420"/>
                  </a:cubicBezTo>
                  <a:cubicBezTo>
                    <a:pt x="11821" y="35159"/>
                    <a:pt x="18560" y="66438"/>
                    <a:pt x="18560" y="66438"/>
                  </a:cubicBezTo>
                  <a:lnTo>
                    <a:pt x="29953" y="65969"/>
                  </a:lnTo>
                  <a:cubicBezTo>
                    <a:pt x="29953" y="65969"/>
                    <a:pt x="23200" y="25451"/>
                    <a:pt x="23504" y="22814"/>
                  </a:cubicBezTo>
                  <a:cubicBezTo>
                    <a:pt x="24388" y="15053"/>
                    <a:pt x="24554" y="2141"/>
                    <a:pt x="22441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687187" y="4037581"/>
              <a:ext cx="242546" cy="126352"/>
            </a:xfrm>
            <a:custGeom>
              <a:avLst/>
              <a:gdLst/>
              <a:ahLst/>
              <a:cxnLst/>
              <a:rect l="l" t="t" r="r" b="b"/>
              <a:pathLst>
                <a:path w="10220" h="5324" extrusionOk="0">
                  <a:moveTo>
                    <a:pt x="6519" y="1"/>
                  </a:moveTo>
                  <a:cubicBezTo>
                    <a:pt x="6519" y="1"/>
                    <a:pt x="2100" y="3467"/>
                    <a:pt x="539" y="3743"/>
                  </a:cubicBezTo>
                  <a:cubicBezTo>
                    <a:pt x="235" y="3812"/>
                    <a:pt x="28" y="4075"/>
                    <a:pt x="14" y="4378"/>
                  </a:cubicBezTo>
                  <a:cubicBezTo>
                    <a:pt x="1" y="4710"/>
                    <a:pt x="152" y="5083"/>
                    <a:pt x="843" y="5248"/>
                  </a:cubicBezTo>
                  <a:cubicBezTo>
                    <a:pt x="1060" y="5301"/>
                    <a:pt x="1436" y="5323"/>
                    <a:pt x="1916" y="5323"/>
                  </a:cubicBezTo>
                  <a:cubicBezTo>
                    <a:pt x="3698" y="5323"/>
                    <a:pt x="6917" y="5016"/>
                    <a:pt x="8756" y="4820"/>
                  </a:cubicBezTo>
                  <a:cubicBezTo>
                    <a:pt x="9557" y="4737"/>
                    <a:pt x="10165" y="4075"/>
                    <a:pt x="10178" y="3287"/>
                  </a:cubicBezTo>
                  <a:cubicBezTo>
                    <a:pt x="10192" y="2859"/>
                    <a:pt x="10206" y="2362"/>
                    <a:pt x="10220" y="1865"/>
                  </a:cubicBezTo>
                  <a:cubicBezTo>
                    <a:pt x="10206" y="1313"/>
                    <a:pt x="10123" y="760"/>
                    <a:pt x="9985" y="235"/>
                  </a:cubicBezTo>
                  <a:lnTo>
                    <a:pt x="651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343651" y="38773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914971" y="1602650"/>
              <a:ext cx="158652" cy="168074"/>
            </a:xfrm>
            <a:custGeom>
              <a:avLst/>
              <a:gdLst/>
              <a:ahLst/>
              <a:cxnLst/>
              <a:rect l="l" t="t" r="r" b="b"/>
              <a:pathLst>
                <a:path w="6685" h="7082" extrusionOk="0">
                  <a:moveTo>
                    <a:pt x="2508" y="1"/>
                  </a:moveTo>
                  <a:cubicBezTo>
                    <a:pt x="2248" y="1"/>
                    <a:pt x="1983" y="33"/>
                    <a:pt x="1713" y="63"/>
                  </a:cubicBezTo>
                  <a:cubicBezTo>
                    <a:pt x="1354" y="132"/>
                    <a:pt x="1036" y="326"/>
                    <a:pt x="815" y="602"/>
                  </a:cubicBezTo>
                  <a:cubicBezTo>
                    <a:pt x="567" y="892"/>
                    <a:pt x="152" y="1251"/>
                    <a:pt x="69" y="1638"/>
                  </a:cubicBezTo>
                  <a:cubicBezTo>
                    <a:pt x="0" y="2038"/>
                    <a:pt x="56" y="2438"/>
                    <a:pt x="221" y="2798"/>
                  </a:cubicBezTo>
                  <a:cubicBezTo>
                    <a:pt x="346" y="3088"/>
                    <a:pt x="594" y="3364"/>
                    <a:pt x="691" y="3640"/>
                  </a:cubicBezTo>
                  <a:cubicBezTo>
                    <a:pt x="746" y="3792"/>
                    <a:pt x="705" y="3958"/>
                    <a:pt x="760" y="4096"/>
                  </a:cubicBezTo>
                  <a:cubicBezTo>
                    <a:pt x="884" y="4344"/>
                    <a:pt x="1202" y="4482"/>
                    <a:pt x="1437" y="4579"/>
                  </a:cubicBezTo>
                  <a:cubicBezTo>
                    <a:pt x="1216" y="4455"/>
                    <a:pt x="1312" y="4455"/>
                    <a:pt x="1381" y="4248"/>
                  </a:cubicBezTo>
                  <a:cubicBezTo>
                    <a:pt x="1588" y="3971"/>
                    <a:pt x="1837" y="4027"/>
                    <a:pt x="2141" y="3930"/>
                  </a:cubicBezTo>
                  <a:cubicBezTo>
                    <a:pt x="2286" y="3894"/>
                    <a:pt x="2432" y="3876"/>
                    <a:pt x="2577" y="3876"/>
                  </a:cubicBezTo>
                  <a:cubicBezTo>
                    <a:pt x="2929" y="3876"/>
                    <a:pt x="3274" y="3979"/>
                    <a:pt x="3577" y="4165"/>
                  </a:cubicBezTo>
                  <a:cubicBezTo>
                    <a:pt x="4129" y="4510"/>
                    <a:pt x="4488" y="5131"/>
                    <a:pt x="4958" y="5573"/>
                  </a:cubicBezTo>
                  <a:cubicBezTo>
                    <a:pt x="5133" y="5748"/>
                    <a:pt x="5098" y="7081"/>
                    <a:pt x="5327" y="7081"/>
                  </a:cubicBezTo>
                  <a:cubicBezTo>
                    <a:pt x="5333" y="7081"/>
                    <a:pt x="5339" y="7080"/>
                    <a:pt x="5345" y="7079"/>
                  </a:cubicBezTo>
                  <a:cubicBezTo>
                    <a:pt x="6008" y="6885"/>
                    <a:pt x="6436" y="6388"/>
                    <a:pt x="6132" y="4662"/>
                  </a:cubicBezTo>
                  <a:cubicBezTo>
                    <a:pt x="6049" y="4179"/>
                    <a:pt x="6477" y="3447"/>
                    <a:pt x="6601" y="2977"/>
                  </a:cubicBezTo>
                  <a:cubicBezTo>
                    <a:pt x="6670" y="2618"/>
                    <a:pt x="6684" y="2259"/>
                    <a:pt x="6643" y="1900"/>
                  </a:cubicBezTo>
                  <a:cubicBezTo>
                    <a:pt x="6603" y="954"/>
                    <a:pt x="6023" y="406"/>
                    <a:pt x="5101" y="406"/>
                  </a:cubicBezTo>
                  <a:cubicBezTo>
                    <a:pt x="5068" y="406"/>
                    <a:pt x="5034" y="407"/>
                    <a:pt x="4999" y="408"/>
                  </a:cubicBezTo>
                  <a:cubicBezTo>
                    <a:pt x="4747" y="427"/>
                    <a:pt x="4519" y="456"/>
                    <a:pt x="4300" y="456"/>
                  </a:cubicBezTo>
                  <a:cubicBezTo>
                    <a:pt x="4028" y="456"/>
                    <a:pt x="3769" y="411"/>
                    <a:pt x="3494" y="243"/>
                  </a:cubicBezTo>
                  <a:cubicBezTo>
                    <a:pt x="3174" y="56"/>
                    <a:pt x="2846" y="1"/>
                    <a:pt x="2508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7783541" y="1798182"/>
              <a:ext cx="574540" cy="755619"/>
            </a:xfrm>
            <a:custGeom>
              <a:avLst/>
              <a:gdLst/>
              <a:ahLst/>
              <a:cxnLst/>
              <a:rect l="l" t="t" r="r" b="b"/>
              <a:pathLst>
                <a:path w="24209" h="31839" extrusionOk="0">
                  <a:moveTo>
                    <a:pt x="10808" y="0"/>
                  </a:moveTo>
                  <a:cubicBezTo>
                    <a:pt x="10325" y="0"/>
                    <a:pt x="9825" y="31"/>
                    <a:pt x="9308" y="96"/>
                  </a:cubicBezTo>
                  <a:cubicBezTo>
                    <a:pt x="6105" y="510"/>
                    <a:pt x="1672" y="925"/>
                    <a:pt x="1050" y="9915"/>
                  </a:cubicBezTo>
                  <a:cubicBezTo>
                    <a:pt x="705" y="14914"/>
                    <a:pt x="125" y="23738"/>
                    <a:pt x="14" y="27053"/>
                  </a:cubicBezTo>
                  <a:cubicBezTo>
                    <a:pt x="1" y="27743"/>
                    <a:pt x="360" y="28392"/>
                    <a:pt x="953" y="28737"/>
                  </a:cubicBezTo>
                  <a:cubicBezTo>
                    <a:pt x="2748" y="29795"/>
                    <a:pt x="6906" y="31838"/>
                    <a:pt x="12247" y="31838"/>
                  </a:cubicBezTo>
                  <a:cubicBezTo>
                    <a:pt x="15623" y="31838"/>
                    <a:pt x="19470" y="31022"/>
                    <a:pt x="23491" y="28627"/>
                  </a:cubicBezTo>
                  <a:cubicBezTo>
                    <a:pt x="23491" y="28627"/>
                    <a:pt x="24209" y="28627"/>
                    <a:pt x="23891" y="25713"/>
                  </a:cubicBezTo>
                  <a:cubicBezTo>
                    <a:pt x="23670" y="23724"/>
                    <a:pt x="22980" y="12097"/>
                    <a:pt x="22814" y="9625"/>
                  </a:cubicBezTo>
                  <a:cubicBezTo>
                    <a:pt x="22787" y="9307"/>
                    <a:pt x="22704" y="9003"/>
                    <a:pt x="22552" y="8713"/>
                  </a:cubicBezTo>
                  <a:cubicBezTo>
                    <a:pt x="21529" y="6850"/>
                    <a:pt x="18020" y="0"/>
                    <a:pt x="1080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909394" y="1798087"/>
              <a:ext cx="241573" cy="202296"/>
            </a:xfrm>
            <a:custGeom>
              <a:avLst/>
              <a:gdLst/>
              <a:ahLst/>
              <a:cxnLst/>
              <a:rect l="l" t="t" r="r" b="b"/>
              <a:pathLst>
                <a:path w="10179" h="8524" extrusionOk="0">
                  <a:moveTo>
                    <a:pt x="5468" y="0"/>
                  </a:moveTo>
                  <a:cubicBezTo>
                    <a:pt x="4981" y="0"/>
                    <a:pt x="4493" y="33"/>
                    <a:pt x="4005" y="100"/>
                  </a:cubicBezTo>
                  <a:cubicBezTo>
                    <a:pt x="2818" y="252"/>
                    <a:pt x="1478" y="404"/>
                    <a:pt x="208" y="984"/>
                  </a:cubicBezTo>
                  <a:cubicBezTo>
                    <a:pt x="97" y="2696"/>
                    <a:pt x="1" y="7060"/>
                    <a:pt x="1865" y="8206"/>
                  </a:cubicBezTo>
                  <a:cubicBezTo>
                    <a:pt x="2218" y="8423"/>
                    <a:pt x="2634" y="8524"/>
                    <a:pt x="3090" y="8524"/>
                  </a:cubicBezTo>
                  <a:cubicBezTo>
                    <a:pt x="5650" y="8524"/>
                    <a:pt x="9440" y="5367"/>
                    <a:pt x="10026" y="2061"/>
                  </a:cubicBezTo>
                  <a:cubicBezTo>
                    <a:pt x="10082" y="1716"/>
                    <a:pt x="10123" y="1412"/>
                    <a:pt x="10178" y="1081"/>
                  </a:cubicBezTo>
                  <a:cubicBezTo>
                    <a:pt x="8701" y="369"/>
                    <a:pt x="7094" y="0"/>
                    <a:pt x="5468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831077" y="2457875"/>
              <a:ext cx="504624" cy="72147"/>
            </a:xfrm>
            <a:custGeom>
              <a:avLst/>
              <a:gdLst/>
              <a:ahLst/>
              <a:cxnLst/>
              <a:rect l="l" t="t" r="r" b="b"/>
              <a:pathLst>
                <a:path w="21263" h="3040" extrusionOk="0">
                  <a:moveTo>
                    <a:pt x="21113" y="0"/>
                  </a:moveTo>
                  <a:cubicBezTo>
                    <a:pt x="21096" y="0"/>
                    <a:pt x="21078" y="5"/>
                    <a:pt x="21060" y="15"/>
                  </a:cubicBezTo>
                  <a:cubicBezTo>
                    <a:pt x="16929" y="2151"/>
                    <a:pt x="13044" y="2832"/>
                    <a:pt x="9772" y="2832"/>
                  </a:cubicBezTo>
                  <a:cubicBezTo>
                    <a:pt x="4074" y="2832"/>
                    <a:pt x="232" y="768"/>
                    <a:pt x="180" y="733"/>
                  </a:cubicBezTo>
                  <a:cubicBezTo>
                    <a:pt x="161" y="724"/>
                    <a:pt x="141" y="719"/>
                    <a:pt x="122" y="719"/>
                  </a:cubicBezTo>
                  <a:cubicBezTo>
                    <a:pt x="83" y="719"/>
                    <a:pt x="46" y="738"/>
                    <a:pt x="28" y="775"/>
                  </a:cubicBezTo>
                  <a:cubicBezTo>
                    <a:pt x="0" y="830"/>
                    <a:pt x="28" y="885"/>
                    <a:pt x="69" y="913"/>
                  </a:cubicBezTo>
                  <a:cubicBezTo>
                    <a:pt x="138" y="954"/>
                    <a:pt x="4019" y="3039"/>
                    <a:pt x="9777" y="3039"/>
                  </a:cubicBezTo>
                  <a:cubicBezTo>
                    <a:pt x="13078" y="3039"/>
                    <a:pt x="16986" y="2349"/>
                    <a:pt x="21156" y="195"/>
                  </a:cubicBezTo>
                  <a:cubicBezTo>
                    <a:pt x="21262" y="148"/>
                    <a:pt x="21208" y="0"/>
                    <a:pt x="21113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940863" y="1645654"/>
              <a:ext cx="93031" cy="125284"/>
            </a:xfrm>
            <a:custGeom>
              <a:avLst/>
              <a:gdLst/>
              <a:ahLst/>
              <a:cxnLst/>
              <a:rect l="l" t="t" r="r" b="b"/>
              <a:pathLst>
                <a:path w="3920" h="5279" extrusionOk="0">
                  <a:moveTo>
                    <a:pt x="1842" y="0"/>
                  </a:moveTo>
                  <a:cubicBezTo>
                    <a:pt x="1400" y="0"/>
                    <a:pt x="858" y="66"/>
                    <a:pt x="194" y="226"/>
                  </a:cubicBezTo>
                  <a:cubicBezTo>
                    <a:pt x="194" y="226"/>
                    <a:pt x="373" y="1400"/>
                    <a:pt x="194" y="1828"/>
                  </a:cubicBezTo>
                  <a:cubicBezTo>
                    <a:pt x="0" y="2256"/>
                    <a:pt x="346" y="4700"/>
                    <a:pt x="801" y="5156"/>
                  </a:cubicBezTo>
                  <a:cubicBezTo>
                    <a:pt x="873" y="5232"/>
                    <a:pt x="1020" y="5279"/>
                    <a:pt x="1214" y="5279"/>
                  </a:cubicBezTo>
                  <a:cubicBezTo>
                    <a:pt x="1652" y="5279"/>
                    <a:pt x="2334" y="5043"/>
                    <a:pt x="2956" y="4383"/>
                  </a:cubicBezTo>
                  <a:cubicBezTo>
                    <a:pt x="3853" y="3444"/>
                    <a:pt x="3798" y="1455"/>
                    <a:pt x="3798" y="1455"/>
                  </a:cubicBezTo>
                  <a:cubicBezTo>
                    <a:pt x="3798" y="1455"/>
                    <a:pt x="3920" y="0"/>
                    <a:pt x="1842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951353" y="1659205"/>
              <a:ext cx="108814" cy="236020"/>
            </a:xfrm>
            <a:custGeom>
              <a:avLst/>
              <a:gdLst/>
              <a:ahLst/>
              <a:cxnLst/>
              <a:rect l="l" t="t" r="r" b="b"/>
              <a:pathLst>
                <a:path w="4585" h="9945" extrusionOk="0">
                  <a:moveTo>
                    <a:pt x="925" y="0"/>
                  </a:moveTo>
                  <a:cubicBezTo>
                    <a:pt x="925" y="0"/>
                    <a:pt x="55" y="6104"/>
                    <a:pt x="28" y="7250"/>
                  </a:cubicBezTo>
                  <a:cubicBezTo>
                    <a:pt x="0" y="8397"/>
                    <a:pt x="359" y="9722"/>
                    <a:pt x="1533" y="9929"/>
                  </a:cubicBezTo>
                  <a:cubicBezTo>
                    <a:pt x="1589" y="9940"/>
                    <a:pt x="1647" y="9945"/>
                    <a:pt x="1707" y="9945"/>
                  </a:cubicBezTo>
                  <a:cubicBezTo>
                    <a:pt x="2509" y="9945"/>
                    <a:pt x="3575" y="9029"/>
                    <a:pt x="4102" y="8245"/>
                  </a:cubicBezTo>
                  <a:cubicBezTo>
                    <a:pt x="4488" y="7678"/>
                    <a:pt x="4585" y="7112"/>
                    <a:pt x="4295" y="5690"/>
                  </a:cubicBezTo>
                  <a:cubicBezTo>
                    <a:pt x="4005" y="4254"/>
                    <a:pt x="3605" y="1961"/>
                    <a:pt x="3605" y="1961"/>
                  </a:cubicBezTo>
                  <a:cubicBezTo>
                    <a:pt x="3591" y="1865"/>
                    <a:pt x="3701" y="1271"/>
                    <a:pt x="3646" y="1174"/>
                  </a:cubicBezTo>
                  <a:lnTo>
                    <a:pt x="3356" y="884"/>
                  </a:lnTo>
                  <a:cubicBezTo>
                    <a:pt x="3356" y="884"/>
                    <a:pt x="3080" y="1036"/>
                    <a:pt x="3066" y="1216"/>
                  </a:cubicBezTo>
                  <a:cubicBezTo>
                    <a:pt x="2251" y="539"/>
                    <a:pt x="925" y="0"/>
                    <a:pt x="925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953632" y="1749982"/>
              <a:ext cx="57385" cy="60898"/>
            </a:xfrm>
            <a:custGeom>
              <a:avLst/>
              <a:gdLst/>
              <a:ahLst/>
              <a:cxnLst/>
              <a:rect l="l" t="t" r="r" b="b"/>
              <a:pathLst>
                <a:path w="2418" h="2566" extrusionOk="0">
                  <a:moveTo>
                    <a:pt x="2418" y="1"/>
                  </a:moveTo>
                  <a:lnTo>
                    <a:pt x="2418" y="1"/>
                  </a:lnTo>
                  <a:cubicBezTo>
                    <a:pt x="2009" y="817"/>
                    <a:pt x="1500" y="1031"/>
                    <a:pt x="1080" y="1031"/>
                  </a:cubicBezTo>
                  <a:cubicBezTo>
                    <a:pt x="618" y="1031"/>
                    <a:pt x="263" y="774"/>
                    <a:pt x="263" y="774"/>
                  </a:cubicBezTo>
                  <a:lnTo>
                    <a:pt x="208" y="829"/>
                  </a:lnTo>
                  <a:cubicBezTo>
                    <a:pt x="125" y="1464"/>
                    <a:pt x="56" y="2072"/>
                    <a:pt x="1" y="2555"/>
                  </a:cubicBezTo>
                  <a:cubicBezTo>
                    <a:pt x="58" y="2562"/>
                    <a:pt x="113" y="2565"/>
                    <a:pt x="168" y="2565"/>
                  </a:cubicBezTo>
                  <a:cubicBezTo>
                    <a:pt x="1721" y="2565"/>
                    <a:pt x="2417" y="1"/>
                    <a:pt x="2418" y="1"/>
                  </a:cubicBezTo>
                  <a:close/>
                </a:path>
              </a:pathLst>
            </a:custGeom>
            <a:solidFill>
              <a:srgbClr val="A96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947414" y="1724256"/>
              <a:ext cx="63603" cy="50621"/>
            </a:xfrm>
            <a:custGeom>
              <a:avLst/>
              <a:gdLst/>
              <a:ahLst/>
              <a:cxnLst/>
              <a:rect l="l" t="t" r="r" b="b"/>
              <a:pathLst>
                <a:path w="2680" h="2133" extrusionOk="0">
                  <a:moveTo>
                    <a:pt x="860" y="0"/>
                  </a:moveTo>
                  <a:cubicBezTo>
                    <a:pt x="467" y="0"/>
                    <a:pt x="132" y="76"/>
                    <a:pt x="0" y="270"/>
                  </a:cubicBezTo>
                  <a:cubicBezTo>
                    <a:pt x="125" y="919"/>
                    <a:pt x="318" y="1637"/>
                    <a:pt x="525" y="1844"/>
                  </a:cubicBezTo>
                  <a:cubicBezTo>
                    <a:pt x="623" y="1948"/>
                    <a:pt x="918" y="2133"/>
                    <a:pt x="1292" y="2133"/>
                  </a:cubicBezTo>
                  <a:cubicBezTo>
                    <a:pt x="1710" y="2133"/>
                    <a:pt x="2227" y="1902"/>
                    <a:pt x="2680" y="1071"/>
                  </a:cubicBezTo>
                  <a:cubicBezTo>
                    <a:pt x="2445" y="864"/>
                    <a:pt x="2072" y="463"/>
                    <a:pt x="2072" y="187"/>
                  </a:cubicBezTo>
                  <a:cubicBezTo>
                    <a:pt x="1706" y="76"/>
                    <a:pt x="1254" y="0"/>
                    <a:pt x="860" y="0"/>
                  </a:cubicBezTo>
                  <a:close/>
                </a:path>
              </a:pathLst>
            </a:custGeom>
            <a:solidFill>
              <a:srgbClr val="DA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933032" y="1635520"/>
              <a:ext cx="117310" cy="91536"/>
            </a:xfrm>
            <a:custGeom>
              <a:avLst/>
              <a:gdLst/>
              <a:ahLst/>
              <a:cxnLst/>
              <a:rect l="l" t="t" r="r" b="b"/>
              <a:pathLst>
                <a:path w="4943" h="3857" extrusionOk="0">
                  <a:moveTo>
                    <a:pt x="1974" y="1"/>
                  </a:moveTo>
                  <a:cubicBezTo>
                    <a:pt x="1923" y="1"/>
                    <a:pt x="1872" y="2"/>
                    <a:pt x="1822" y="4"/>
                  </a:cubicBezTo>
                  <a:cubicBezTo>
                    <a:pt x="1601" y="4"/>
                    <a:pt x="1380" y="45"/>
                    <a:pt x="1186" y="128"/>
                  </a:cubicBezTo>
                  <a:cubicBezTo>
                    <a:pt x="952" y="225"/>
                    <a:pt x="786" y="404"/>
                    <a:pt x="565" y="515"/>
                  </a:cubicBezTo>
                  <a:cubicBezTo>
                    <a:pt x="455" y="570"/>
                    <a:pt x="386" y="570"/>
                    <a:pt x="303" y="667"/>
                  </a:cubicBezTo>
                  <a:cubicBezTo>
                    <a:pt x="247" y="777"/>
                    <a:pt x="192" y="888"/>
                    <a:pt x="151" y="1012"/>
                  </a:cubicBezTo>
                  <a:cubicBezTo>
                    <a:pt x="0" y="1366"/>
                    <a:pt x="585" y="1523"/>
                    <a:pt x="1232" y="1523"/>
                  </a:cubicBezTo>
                  <a:cubicBezTo>
                    <a:pt x="1772" y="1523"/>
                    <a:pt x="2356" y="1414"/>
                    <a:pt x="2595" y="1219"/>
                  </a:cubicBezTo>
                  <a:cubicBezTo>
                    <a:pt x="2678" y="1150"/>
                    <a:pt x="2775" y="1109"/>
                    <a:pt x="2885" y="1109"/>
                  </a:cubicBezTo>
                  <a:cubicBezTo>
                    <a:pt x="2906" y="1105"/>
                    <a:pt x="2926" y="1104"/>
                    <a:pt x="2947" y="1104"/>
                  </a:cubicBezTo>
                  <a:cubicBezTo>
                    <a:pt x="3008" y="1104"/>
                    <a:pt x="3068" y="1119"/>
                    <a:pt x="3120" y="1150"/>
                  </a:cubicBezTo>
                  <a:cubicBezTo>
                    <a:pt x="3299" y="1261"/>
                    <a:pt x="3424" y="1454"/>
                    <a:pt x="3424" y="1675"/>
                  </a:cubicBezTo>
                  <a:cubicBezTo>
                    <a:pt x="3424" y="1799"/>
                    <a:pt x="3382" y="1924"/>
                    <a:pt x="3368" y="2048"/>
                  </a:cubicBezTo>
                  <a:cubicBezTo>
                    <a:pt x="3355" y="2255"/>
                    <a:pt x="3410" y="2448"/>
                    <a:pt x="3548" y="2600"/>
                  </a:cubicBezTo>
                  <a:cubicBezTo>
                    <a:pt x="3538" y="2432"/>
                    <a:pt x="3763" y="1929"/>
                    <a:pt x="3987" y="1929"/>
                  </a:cubicBezTo>
                  <a:cubicBezTo>
                    <a:pt x="4076" y="1929"/>
                    <a:pt x="4164" y="2007"/>
                    <a:pt x="4238" y="2214"/>
                  </a:cubicBezTo>
                  <a:cubicBezTo>
                    <a:pt x="4307" y="2407"/>
                    <a:pt x="4114" y="2614"/>
                    <a:pt x="4100" y="2821"/>
                  </a:cubicBezTo>
                  <a:cubicBezTo>
                    <a:pt x="4059" y="3194"/>
                    <a:pt x="4266" y="3553"/>
                    <a:pt x="4487" y="3857"/>
                  </a:cubicBezTo>
                  <a:cubicBezTo>
                    <a:pt x="4722" y="3608"/>
                    <a:pt x="4846" y="3277"/>
                    <a:pt x="4846" y="2932"/>
                  </a:cubicBezTo>
                  <a:cubicBezTo>
                    <a:pt x="4943" y="1592"/>
                    <a:pt x="4031" y="377"/>
                    <a:pt x="2719" y="87"/>
                  </a:cubicBezTo>
                  <a:cubicBezTo>
                    <a:pt x="2478" y="29"/>
                    <a:pt x="2226" y="1"/>
                    <a:pt x="1974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846598" y="2474938"/>
              <a:ext cx="497409" cy="81640"/>
            </a:xfrm>
            <a:custGeom>
              <a:avLst/>
              <a:gdLst/>
              <a:ahLst/>
              <a:cxnLst/>
              <a:rect l="l" t="t" r="r" b="b"/>
              <a:pathLst>
                <a:path w="20959" h="3440" extrusionOk="0">
                  <a:moveTo>
                    <a:pt x="20850" y="0"/>
                  </a:moveTo>
                  <a:cubicBezTo>
                    <a:pt x="20831" y="0"/>
                    <a:pt x="20811" y="5"/>
                    <a:pt x="20792" y="14"/>
                  </a:cubicBezTo>
                  <a:lnTo>
                    <a:pt x="17823" y="1519"/>
                  </a:lnTo>
                  <a:cubicBezTo>
                    <a:pt x="14887" y="2793"/>
                    <a:pt x="12067" y="3231"/>
                    <a:pt x="9577" y="3231"/>
                  </a:cubicBezTo>
                  <a:cubicBezTo>
                    <a:pt x="4128" y="3231"/>
                    <a:pt x="259" y="1134"/>
                    <a:pt x="202" y="1105"/>
                  </a:cubicBezTo>
                  <a:cubicBezTo>
                    <a:pt x="183" y="1094"/>
                    <a:pt x="164" y="1090"/>
                    <a:pt x="147" y="1090"/>
                  </a:cubicBezTo>
                  <a:cubicBezTo>
                    <a:pt x="53" y="1090"/>
                    <a:pt x="1" y="1226"/>
                    <a:pt x="106" y="1285"/>
                  </a:cubicBezTo>
                  <a:cubicBezTo>
                    <a:pt x="161" y="1312"/>
                    <a:pt x="4069" y="3439"/>
                    <a:pt x="9579" y="3439"/>
                  </a:cubicBezTo>
                  <a:cubicBezTo>
                    <a:pt x="12451" y="3439"/>
                    <a:pt x="15282" y="2859"/>
                    <a:pt x="17906" y="1713"/>
                  </a:cubicBezTo>
                  <a:lnTo>
                    <a:pt x="20889" y="194"/>
                  </a:lnTo>
                  <a:cubicBezTo>
                    <a:pt x="20944" y="166"/>
                    <a:pt x="20958" y="111"/>
                    <a:pt x="20931" y="56"/>
                  </a:cubicBezTo>
                  <a:cubicBezTo>
                    <a:pt x="20921" y="19"/>
                    <a:pt x="20888" y="0"/>
                    <a:pt x="20850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961511" y="1742767"/>
              <a:ext cx="16731" cy="10893"/>
            </a:xfrm>
            <a:custGeom>
              <a:avLst/>
              <a:gdLst/>
              <a:ahLst/>
              <a:cxnLst/>
              <a:rect l="l" t="t" r="r" b="b"/>
              <a:pathLst>
                <a:path w="705" h="459" extrusionOk="0">
                  <a:moveTo>
                    <a:pt x="0" y="1"/>
                  </a:moveTo>
                  <a:cubicBezTo>
                    <a:pt x="0" y="1"/>
                    <a:pt x="140" y="459"/>
                    <a:pt x="396" y="459"/>
                  </a:cubicBezTo>
                  <a:cubicBezTo>
                    <a:pt x="406" y="459"/>
                    <a:pt x="417" y="458"/>
                    <a:pt x="428" y="456"/>
                  </a:cubicBezTo>
                  <a:cubicBezTo>
                    <a:pt x="705" y="415"/>
                    <a:pt x="649" y="1"/>
                    <a:pt x="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071297" y="2554086"/>
              <a:ext cx="264000" cy="180106"/>
            </a:xfrm>
            <a:custGeom>
              <a:avLst/>
              <a:gdLst/>
              <a:ahLst/>
              <a:cxnLst/>
              <a:rect l="l" t="t" r="r" b="b"/>
              <a:pathLst>
                <a:path w="11124" h="7589" extrusionOk="0">
                  <a:moveTo>
                    <a:pt x="127" y="0"/>
                  </a:moveTo>
                  <a:cubicBezTo>
                    <a:pt x="117" y="0"/>
                    <a:pt x="107" y="2"/>
                    <a:pt x="97" y="7"/>
                  </a:cubicBezTo>
                  <a:cubicBezTo>
                    <a:pt x="42" y="7"/>
                    <a:pt x="1" y="63"/>
                    <a:pt x="14" y="118"/>
                  </a:cubicBezTo>
                  <a:cubicBezTo>
                    <a:pt x="14" y="187"/>
                    <a:pt x="1078" y="7023"/>
                    <a:pt x="6381" y="7547"/>
                  </a:cubicBezTo>
                  <a:cubicBezTo>
                    <a:pt x="6671" y="7575"/>
                    <a:pt x="6933" y="7589"/>
                    <a:pt x="7195" y="7589"/>
                  </a:cubicBezTo>
                  <a:cubicBezTo>
                    <a:pt x="9667" y="7589"/>
                    <a:pt x="10993" y="6429"/>
                    <a:pt x="11048" y="6374"/>
                  </a:cubicBezTo>
                  <a:cubicBezTo>
                    <a:pt x="11123" y="6299"/>
                    <a:pt x="11057" y="6191"/>
                    <a:pt x="10979" y="6191"/>
                  </a:cubicBezTo>
                  <a:cubicBezTo>
                    <a:pt x="10956" y="6191"/>
                    <a:pt x="10932" y="6200"/>
                    <a:pt x="10910" y="6222"/>
                  </a:cubicBezTo>
                  <a:cubicBezTo>
                    <a:pt x="10885" y="6234"/>
                    <a:pt x="9570" y="7377"/>
                    <a:pt x="7152" y="7377"/>
                  </a:cubicBezTo>
                  <a:cubicBezTo>
                    <a:pt x="6911" y="7377"/>
                    <a:pt x="6658" y="7365"/>
                    <a:pt x="6394" y="7340"/>
                  </a:cubicBezTo>
                  <a:cubicBezTo>
                    <a:pt x="1257" y="6829"/>
                    <a:pt x="221" y="159"/>
                    <a:pt x="208" y="90"/>
                  </a:cubicBezTo>
                  <a:cubicBezTo>
                    <a:pt x="208" y="45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7788786" y="2538470"/>
              <a:ext cx="580972" cy="73523"/>
            </a:xfrm>
            <a:custGeom>
              <a:avLst/>
              <a:gdLst/>
              <a:ahLst/>
              <a:cxnLst/>
              <a:rect l="l" t="t" r="r" b="b"/>
              <a:pathLst>
                <a:path w="24480" h="3098" extrusionOk="0">
                  <a:moveTo>
                    <a:pt x="24334" y="1"/>
                  </a:moveTo>
                  <a:cubicBezTo>
                    <a:pt x="24316" y="1"/>
                    <a:pt x="24297" y="5"/>
                    <a:pt x="24278" y="16"/>
                  </a:cubicBezTo>
                  <a:cubicBezTo>
                    <a:pt x="20159" y="2183"/>
                    <a:pt x="16015" y="2894"/>
                    <a:pt x="12353" y="2894"/>
                  </a:cubicBezTo>
                  <a:cubicBezTo>
                    <a:pt x="5443" y="2894"/>
                    <a:pt x="248" y="365"/>
                    <a:pt x="166" y="320"/>
                  </a:cubicBezTo>
                  <a:cubicBezTo>
                    <a:pt x="151" y="313"/>
                    <a:pt x="136" y="309"/>
                    <a:pt x="120" y="309"/>
                  </a:cubicBezTo>
                  <a:cubicBezTo>
                    <a:pt x="78" y="309"/>
                    <a:pt x="38" y="335"/>
                    <a:pt x="28" y="375"/>
                  </a:cubicBezTo>
                  <a:cubicBezTo>
                    <a:pt x="1" y="417"/>
                    <a:pt x="14" y="486"/>
                    <a:pt x="70" y="513"/>
                  </a:cubicBezTo>
                  <a:cubicBezTo>
                    <a:pt x="152" y="555"/>
                    <a:pt x="5386" y="3096"/>
                    <a:pt x="12346" y="3096"/>
                  </a:cubicBezTo>
                  <a:cubicBezTo>
                    <a:pt x="12429" y="3097"/>
                    <a:pt x="12512" y="3097"/>
                    <a:pt x="12595" y="3097"/>
                  </a:cubicBezTo>
                  <a:cubicBezTo>
                    <a:pt x="16708" y="3097"/>
                    <a:pt x="20747" y="2091"/>
                    <a:pt x="24375" y="196"/>
                  </a:cubicBezTo>
                  <a:cubicBezTo>
                    <a:pt x="24480" y="138"/>
                    <a:pt x="24427" y="1"/>
                    <a:pt x="2433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830080" y="2499525"/>
              <a:ext cx="54110" cy="189457"/>
            </a:xfrm>
            <a:custGeom>
              <a:avLst/>
              <a:gdLst/>
              <a:ahLst/>
              <a:cxnLst/>
              <a:rect l="l" t="t" r="r" b="b"/>
              <a:pathLst>
                <a:path w="2280" h="7983" extrusionOk="0">
                  <a:moveTo>
                    <a:pt x="774" y="0"/>
                  </a:moveTo>
                  <a:cubicBezTo>
                    <a:pt x="705" y="0"/>
                    <a:pt x="663" y="42"/>
                    <a:pt x="650" y="97"/>
                  </a:cubicBezTo>
                  <a:cubicBezTo>
                    <a:pt x="622" y="304"/>
                    <a:pt x="1" y="5303"/>
                    <a:pt x="277" y="6629"/>
                  </a:cubicBezTo>
                  <a:cubicBezTo>
                    <a:pt x="415" y="7402"/>
                    <a:pt x="1078" y="7968"/>
                    <a:pt x="1865" y="7982"/>
                  </a:cubicBezTo>
                  <a:lnTo>
                    <a:pt x="1865" y="7968"/>
                  </a:lnTo>
                  <a:cubicBezTo>
                    <a:pt x="1920" y="7968"/>
                    <a:pt x="1962" y="7927"/>
                    <a:pt x="1962" y="7885"/>
                  </a:cubicBezTo>
                  <a:lnTo>
                    <a:pt x="2279" y="3701"/>
                  </a:lnTo>
                  <a:cubicBezTo>
                    <a:pt x="2279" y="3646"/>
                    <a:pt x="2238" y="3591"/>
                    <a:pt x="2183" y="3591"/>
                  </a:cubicBezTo>
                  <a:cubicBezTo>
                    <a:pt x="2127" y="3591"/>
                    <a:pt x="2086" y="3632"/>
                    <a:pt x="2086" y="3687"/>
                  </a:cubicBezTo>
                  <a:lnTo>
                    <a:pt x="1768" y="7761"/>
                  </a:lnTo>
                  <a:cubicBezTo>
                    <a:pt x="1492" y="7747"/>
                    <a:pt x="705" y="7595"/>
                    <a:pt x="484" y="6574"/>
                  </a:cubicBezTo>
                  <a:cubicBezTo>
                    <a:pt x="208" y="5303"/>
                    <a:pt x="857" y="166"/>
                    <a:pt x="857" y="124"/>
                  </a:cubicBezTo>
                  <a:cubicBezTo>
                    <a:pt x="871" y="55"/>
                    <a:pt x="829" y="14"/>
                    <a:pt x="774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33200" y="3972032"/>
              <a:ext cx="276317" cy="25584"/>
            </a:xfrm>
            <a:custGeom>
              <a:avLst/>
              <a:gdLst/>
              <a:ahLst/>
              <a:cxnLst/>
              <a:rect l="l" t="t" r="r" b="b"/>
              <a:pathLst>
                <a:path w="11643" h="1078" extrusionOk="0">
                  <a:moveTo>
                    <a:pt x="11504" y="1"/>
                  </a:moveTo>
                  <a:lnTo>
                    <a:pt x="139" y="871"/>
                  </a:lnTo>
                  <a:cubicBezTo>
                    <a:pt x="1" y="871"/>
                    <a:pt x="1" y="1078"/>
                    <a:pt x="139" y="1078"/>
                  </a:cubicBezTo>
                  <a:lnTo>
                    <a:pt x="11504" y="208"/>
                  </a:lnTo>
                  <a:cubicBezTo>
                    <a:pt x="11642" y="208"/>
                    <a:pt x="11642" y="1"/>
                    <a:pt x="1150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663597" y="3966787"/>
              <a:ext cx="316948" cy="4936"/>
            </a:xfrm>
            <a:custGeom>
              <a:avLst/>
              <a:gdLst/>
              <a:ahLst/>
              <a:cxnLst/>
              <a:rect l="l" t="t" r="r" b="b"/>
              <a:pathLst>
                <a:path w="13355" h="208" extrusionOk="0">
                  <a:moveTo>
                    <a:pt x="138" y="1"/>
                  </a:moveTo>
                  <a:cubicBezTo>
                    <a:pt x="0" y="1"/>
                    <a:pt x="0" y="208"/>
                    <a:pt x="138" y="208"/>
                  </a:cubicBezTo>
                  <a:lnTo>
                    <a:pt x="13216" y="208"/>
                  </a:lnTo>
                  <a:cubicBezTo>
                    <a:pt x="13354" y="208"/>
                    <a:pt x="13354" y="1"/>
                    <a:pt x="13216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7881532" y="1779552"/>
              <a:ext cx="301213" cy="152102"/>
            </a:xfrm>
            <a:custGeom>
              <a:avLst/>
              <a:gdLst/>
              <a:ahLst/>
              <a:cxnLst/>
              <a:rect l="l" t="t" r="r" b="b"/>
              <a:pathLst>
                <a:path w="12692" h="6409" extrusionOk="0">
                  <a:moveTo>
                    <a:pt x="8877" y="1"/>
                  </a:moveTo>
                  <a:cubicBezTo>
                    <a:pt x="8671" y="1"/>
                    <a:pt x="8457" y="34"/>
                    <a:pt x="8231" y="108"/>
                  </a:cubicBezTo>
                  <a:cubicBezTo>
                    <a:pt x="7265" y="412"/>
                    <a:pt x="6781" y="1434"/>
                    <a:pt x="5759" y="1655"/>
                  </a:cubicBezTo>
                  <a:cubicBezTo>
                    <a:pt x="5352" y="1742"/>
                    <a:pt x="4673" y="1850"/>
                    <a:pt x="4096" y="1850"/>
                  </a:cubicBezTo>
                  <a:cubicBezTo>
                    <a:pt x="3399" y="1850"/>
                    <a:pt x="2851" y="1693"/>
                    <a:pt x="3108" y="1157"/>
                  </a:cubicBezTo>
                  <a:lnTo>
                    <a:pt x="3108" y="1157"/>
                  </a:lnTo>
                  <a:cubicBezTo>
                    <a:pt x="2362" y="1254"/>
                    <a:pt x="1630" y="1447"/>
                    <a:pt x="926" y="1737"/>
                  </a:cubicBezTo>
                  <a:cubicBezTo>
                    <a:pt x="719" y="3091"/>
                    <a:pt x="1" y="4030"/>
                    <a:pt x="1175" y="5052"/>
                  </a:cubicBezTo>
                  <a:cubicBezTo>
                    <a:pt x="1810" y="5618"/>
                    <a:pt x="2970" y="6129"/>
                    <a:pt x="3798" y="6308"/>
                  </a:cubicBezTo>
                  <a:cubicBezTo>
                    <a:pt x="4111" y="6377"/>
                    <a:pt x="4419" y="6408"/>
                    <a:pt x="4721" y="6408"/>
                  </a:cubicBezTo>
                  <a:cubicBezTo>
                    <a:pt x="6622" y="6408"/>
                    <a:pt x="8313" y="5160"/>
                    <a:pt x="9695" y="3933"/>
                  </a:cubicBezTo>
                  <a:cubicBezTo>
                    <a:pt x="10452" y="3247"/>
                    <a:pt x="11210" y="2621"/>
                    <a:pt x="12184" y="2621"/>
                  </a:cubicBezTo>
                  <a:cubicBezTo>
                    <a:pt x="12347" y="2621"/>
                    <a:pt x="12516" y="2639"/>
                    <a:pt x="12692" y="2676"/>
                  </a:cubicBezTo>
                  <a:cubicBezTo>
                    <a:pt x="12429" y="2345"/>
                    <a:pt x="12540" y="1903"/>
                    <a:pt x="12264" y="1599"/>
                  </a:cubicBezTo>
                  <a:cubicBezTo>
                    <a:pt x="12029" y="1365"/>
                    <a:pt x="11256" y="1088"/>
                    <a:pt x="10924" y="881"/>
                  </a:cubicBezTo>
                  <a:cubicBezTo>
                    <a:pt x="10263" y="437"/>
                    <a:pt x="9627" y="1"/>
                    <a:pt x="887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910778" y="4005471"/>
              <a:ext cx="241241" cy="126020"/>
            </a:xfrm>
            <a:custGeom>
              <a:avLst/>
              <a:gdLst/>
              <a:ahLst/>
              <a:cxnLst/>
              <a:rect l="l" t="t" r="r" b="b"/>
              <a:pathLst>
                <a:path w="10165" h="5310" extrusionOk="0">
                  <a:moveTo>
                    <a:pt x="3674" y="0"/>
                  </a:moveTo>
                  <a:lnTo>
                    <a:pt x="235" y="249"/>
                  </a:lnTo>
                  <a:cubicBezTo>
                    <a:pt x="97" y="774"/>
                    <a:pt x="14" y="1312"/>
                    <a:pt x="0" y="1851"/>
                  </a:cubicBezTo>
                  <a:cubicBezTo>
                    <a:pt x="14" y="2362"/>
                    <a:pt x="28" y="2845"/>
                    <a:pt x="42" y="3273"/>
                  </a:cubicBezTo>
                  <a:cubicBezTo>
                    <a:pt x="56" y="4060"/>
                    <a:pt x="663" y="4723"/>
                    <a:pt x="1450" y="4806"/>
                  </a:cubicBezTo>
                  <a:cubicBezTo>
                    <a:pt x="3278" y="5002"/>
                    <a:pt x="6478" y="5309"/>
                    <a:pt x="8253" y="5309"/>
                  </a:cubicBezTo>
                  <a:cubicBezTo>
                    <a:pt x="8731" y="5309"/>
                    <a:pt x="9105" y="5287"/>
                    <a:pt x="9322" y="5234"/>
                  </a:cubicBezTo>
                  <a:cubicBezTo>
                    <a:pt x="10012" y="5069"/>
                    <a:pt x="10164" y="4696"/>
                    <a:pt x="10151" y="4364"/>
                  </a:cubicBezTo>
                  <a:cubicBezTo>
                    <a:pt x="10137" y="4060"/>
                    <a:pt x="9930" y="3798"/>
                    <a:pt x="9626" y="3729"/>
                  </a:cubicBezTo>
                  <a:cubicBezTo>
                    <a:pt x="8079" y="3453"/>
                    <a:pt x="3674" y="0"/>
                    <a:pt x="367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371742" y="2410552"/>
              <a:ext cx="783979" cy="1232381"/>
            </a:xfrm>
            <a:custGeom>
              <a:avLst/>
              <a:gdLst/>
              <a:ahLst/>
              <a:cxnLst/>
              <a:rect l="l" t="t" r="r" b="b"/>
              <a:pathLst>
                <a:path w="33034" h="51928" extrusionOk="0">
                  <a:moveTo>
                    <a:pt x="24616" y="1"/>
                  </a:moveTo>
                  <a:cubicBezTo>
                    <a:pt x="22184" y="1"/>
                    <a:pt x="19457" y="1105"/>
                    <a:pt x="17345" y="2195"/>
                  </a:cubicBezTo>
                  <a:lnTo>
                    <a:pt x="5441" y="1864"/>
                  </a:lnTo>
                  <a:cubicBezTo>
                    <a:pt x="4447" y="2872"/>
                    <a:pt x="3964" y="6324"/>
                    <a:pt x="3826" y="10481"/>
                  </a:cubicBezTo>
                  <a:cubicBezTo>
                    <a:pt x="3826" y="10674"/>
                    <a:pt x="3812" y="10868"/>
                    <a:pt x="3812" y="11075"/>
                  </a:cubicBezTo>
                  <a:cubicBezTo>
                    <a:pt x="3936" y="13795"/>
                    <a:pt x="939" y="40945"/>
                    <a:pt x="939" y="40945"/>
                  </a:cubicBezTo>
                  <a:cubicBezTo>
                    <a:pt x="939" y="40945"/>
                    <a:pt x="0" y="50653"/>
                    <a:pt x="4848" y="51744"/>
                  </a:cubicBezTo>
                  <a:cubicBezTo>
                    <a:pt x="5473" y="51884"/>
                    <a:pt x="6163" y="51928"/>
                    <a:pt x="6877" y="51928"/>
                  </a:cubicBezTo>
                  <a:cubicBezTo>
                    <a:pt x="8111" y="51928"/>
                    <a:pt x="9416" y="51796"/>
                    <a:pt x="10583" y="51796"/>
                  </a:cubicBezTo>
                  <a:cubicBezTo>
                    <a:pt x="10813" y="51796"/>
                    <a:pt x="11038" y="51801"/>
                    <a:pt x="11255" y="51813"/>
                  </a:cubicBezTo>
                  <a:cubicBezTo>
                    <a:pt x="11326" y="51815"/>
                    <a:pt x="11397" y="51816"/>
                    <a:pt x="11468" y="51816"/>
                  </a:cubicBezTo>
                  <a:cubicBezTo>
                    <a:pt x="11966" y="51816"/>
                    <a:pt x="12474" y="51774"/>
                    <a:pt x="12981" y="51689"/>
                  </a:cubicBezTo>
                  <a:cubicBezTo>
                    <a:pt x="15098" y="51343"/>
                    <a:pt x="17114" y="50381"/>
                    <a:pt x="19411" y="50381"/>
                  </a:cubicBezTo>
                  <a:cubicBezTo>
                    <a:pt x="20051" y="50381"/>
                    <a:pt x="20713" y="50456"/>
                    <a:pt x="21405" y="50639"/>
                  </a:cubicBezTo>
                  <a:cubicBezTo>
                    <a:pt x="21847" y="50750"/>
                    <a:pt x="22289" y="50902"/>
                    <a:pt x="22703" y="51095"/>
                  </a:cubicBezTo>
                  <a:cubicBezTo>
                    <a:pt x="23829" y="51606"/>
                    <a:pt x="25041" y="51799"/>
                    <a:pt x="26223" y="51799"/>
                  </a:cubicBezTo>
                  <a:cubicBezTo>
                    <a:pt x="27406" y="51799"/>
                    <a:pt x="28559" y="51606"/>
                    <a:pt x="29567" y="51344"/>
                  </a:cubicBezTo>
                  <a:cubicBezTo>
                    <a:pt x="30768" y="51040"/>
                    <a:pt x="31928" y="50612"/>
                    <a:pt x="33033" y="50073"/>
                  </a:cubicBezTo>
                  <a:lnTo>
                    <a:pt x="31790" y="32963"/>
                  </a:lnTo>
                  <a:lnTo>
                    <a:pt x="30478" y="15011"/>
                  </a:lnTo>
                  <a:cubicBezTo>
                    <a:pt x="29581" y="8078"/>
                    <a:pt x="28407" y="1173"/>
                    <a:pt x="27371" y="621"/>
                  </a:cubicBezTo>
                  <a:cubicBezTo>
                    <a:pt x="26542" y="182"/>
                    <a:pt x="25603" y="1"/>
                    <a:pt x="24616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680051" y="2526058"/>
              <a:ext cx="49838" cy="388406"/>
            </a:xfrm>
            <a:custGeom>
              <a:avLst/>
              <a:gdLst/>
              <a:ahLst/>
              <a:cxnLst/>
              <a:rect l="l" t="t" r="r" b="b"/>
              <a:pathLst>
                <a:path w="2100" h="16366" extrusionOk="0">
                  <a:moveTo>
                    <a:pt x="332" y="1"/>
                  </a:moveTo>
                  <a:lnTo>
                    <a:pt x="0" y="16365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6498806" y="384651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484400" y="1778128"/>
              <a:ext cx="616167" cy="748927"/>
            </a:xfrm>
            <a:custGeom>
              <a:avLst/>
              <a:gdLst/>
              <a:ahLst/>
              <a:cxnLst/>
              <a:rect l="l" t="t" r="r" b="b"/>
              <a:pathLst>
                <a:path w="25963" h="31557" extrusionOk="0">
                  <a:moveTo>
                    <a:pt x="13315" y="0"/>
                  </a:moveTo>
                  <a:cubicBezTo>
                    <a:pt x="6155" y="0"/>
                    <a:pt x="2666" y="6800"/>
                    <a:pt x="1657" y="8675"/>
                  </a:cubicBezTo>
                  <a:cubicBezTo>
                    <a:pt x="1505" y="8951"/>
                    <a:pt x="1409" y="9255"/>
                    <a:pt x="1395" y="9572"/>
                  </a:cubicBezTo>
                  <a:cubicBezTo>
                    <a:pt x="1229" y="12030"/>
                    <a:pt x="525" y="23603"/>
                    <a:pt x="318" y="25578"/>
                  </a:cubicBezTo>
                  <a:cubicBezTo>
                    <a:pt x="0" y="28478"/>
                    <a:pt x="704" y="28478"/>
                    <a:pt x="704" y="28478"/>
                  </a:cubicBezTo>
                  <a:cubicBezTo>
                    <a:pt x="4549" y="30767"/>
                    <a:pt x="8237" y="31557"/>
                    <a:pt x="11503" y="31557"/>
                  </a:cubicBezTo>
                  <a:cubicBezTo>
                    <a:pt x="17025" y="31557"/>
                    <a:pt x="21342" y="29300"/>
                    <a:pt x="23173" y="28215"/>
                  </a:cubicBezTo>
                  <a:cubicBezTo>
                    <a:pt x="23767" y="27856"/>
                    <a:pt x="24084" y="27594"/>
                    <a:pt x="24070" y="26903"/>
                  </a:cubicBezTo>
                  <a:cubicBezTo>
                    <a:pt x="23974" y="23617"/>
                    <a:pt x="23021" y="13536"/>
                    <a:pt x="23905" y="9793"/>
                  </a:cubicBezTo>
                  <a:cubicBezTo>
                    <a:pt x="25962" y="1079"/>
                    <a:pt x="18022" y="499"/>
                    <a:pt x="14832" y="99"/>
                  </a:cubicBezTo>
                  <a:cubicBezTo>
                    <a:pt x="14309" y="32"/>
                    <a:pt x="13803" y="0"/>
                    <a:pt x="13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807043" y="1626074"/>
              <a:ext cx="92604" cy="124880"/>
            </a:xfrm>
            <a:custGeom>
              <a:avLst/>
              <a:gdLst/>
              <a:ahLst/>
              <a:cxnLst/>
              <a:rect l="l" t="t" r="r" b="b"/>
              <a:pathLst>
                <a:path w="3902" h="5262" extrusionOk="0">
                  <a:moveTo>
                    <a:pt x="2070" y="0"/>
                  </a:moveTo>
                  <a:cubicBezTo>
                    <a:pt x="0" y="0"/>
                    <a:pt x="132" y="1438"/>
                    <a:pt x="132" y="1438"/>
                  </a:cubicBezTo>
                  <a:cubicBezTo>
                    <a:pt x="132" y="1438"/>
                    <a:pt x="63" y="3440"/>
                    <a:pt x="960" y="4379"/>
                  </a:cubicBezTo>
                  <a:cubicBezTo>
                    <a:pt x="1581" y="5028"/>
                    <a:pt x="2261" y="5262"/>
                    <a:pt x="2695" y="5262"/>
                  </a:cubicBezTo>
                  <a:cubicBezTo>
                    <a:pt x="2888" y="5262"/>
                    <a:pt x="3033" y="5215"/>
                    <a:pt x="3101" y="5139"/>
                  </a:cubicBezTo>
                  <a:cubicBezTo>
                    <a:pt x="3557" y="4669"/>
                    <a:pt x="3902" y="2252"/>
                    <a:pt x="3709" y="1824"/>
                  </a:cubicBezTo>
                  <a:cubicBezTo>
                    <a:pt x="3515" y="1396"/>
                    <a:pt x="3709" y="222"/>
                    <a:pt x="3709" y="222"/>
                  </a:cubicBezTo>
                  <a:cubicBezTo>
                    <a:pt x="3048" y="65"/>
                    <a:pt x="2509" y="0"/>
                    <a:pt x="2070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6780653" y="1629088"/>
              <a:ext cx="108505" cy="245489"/>
            </a:xfrm>
            <a:custGeom>
              <a:avLst/>
              <a:gdLst/>
              <a:ahLst/>
              <a:cxnLst/>
              <a:rect l="l" t="t" r="r" b="b"/>
              <a:pathLst>
                <a:path w="4572" h="10344" extrusionOk="0">
                  <a:moveTo>
                    <a:pt x="2369" y="1"/>
                  </a:moveTo>
                  <a:cubicBezTo>
                    <a:pt x="2110" y="1"/>
                    <a:pt x="1847" y="69"/>
                    <a:pt x="1617" y="261"/>
                  </a:cubicBezTo>
                  <a:cubicBezTo>
                    <a:pt x="1616" y="249"/>
                    <a:pt x="1613" y="243"/>
                    <a:pt x="1609" y="243"/>
                  </a:cubicBezTo>
                  <a:cubicBezTo>
                    <a:pt x="1556" y="243"/>
                    <a:pt x="1244" y="1324"/>
                    <a:pt x="1244" y="1324"/>
                  </a:cubicBezTo>
                  <a:lnTo>
                    <a:pt x="940" y="1614"/>
                  </a:lnTo>
                  <a:cubicBezTo>
                    <a:pt x="885" y="1711"/>
                    <a:pt x="995" y="2305"/>
                    <a:pt x="981" y="2388"/>
                  </a:cubicBezTo>
                  <a:cubicBezTo>
                    <a:pt x="981" y="2388"/>
                    <a:pt x="581" y="4680"/>
                    <a:pt x="291" y="6103"/>
                  </a:cubicBezTo>
                  <a:cubicBezTo>
                    <a:pt x="1" y="7525"/>
                    <a:pt x="111" y="8091"/>
                    <a:pt x="484" y="8644"/>
                  </a:cubicBezTo>
                  <a:cubicBezTo>
                    <a:pt x="1011" y="9428"/>
                    <a:pt x="2065" y="10344"/>
                    <a:pt x="2877" y="10344"/>
                  </a:cubicBezTo>
                  <a:cubicBezTo>
                    <a:pt x="2937" y="10344"/>
                    <a:pt x="2996" y="10339"/>
                    <a:pt x="3053" y="10328"/>
                  </a:cubicBezTo>
                  <a:cubicBezTo>
                    <a:pt x="4213" y="10121"/>
                    <a:pt x="4572" y="8796"/>
                    <a:pt x="4544" y="7663"/>
                  </a:cubicBezTo>
                  <a:cubicBezTo>
                    <a:pt x="4517" y="6531"/>
                    <a:pt x="3647" y="441"/>
                    <a:pt x="3647" y="441"/>
                  </a:cubicBezTo>
                  <a:cubicBezTo>
                    <a:pt x="3647" y="441"/>
                    <a:pt x="3022" y="1"/>
                    <a:pt x="236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6829826" y="1729999"/>
              <a:ext cx="57053" cy="60542"/>
            </a:xfrm>
            <a:custGeom>
              <a:avLst/>
              <a:gdLst/>
              <a:ahLst/>
              <a:cxnLst/>
              <a:rect l="l" t="t" r="r" b="b"/>
              <a:pathLst>
                <a:path w="2404" h="255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683" y="2551"/>
                    <a:pt x="2235" y="2551"/>
                  </a:cubicBezTo>
                  <a:cubicBezTo>
                    <a:pt x="2290" y="2551"/>
                    <a:pt x="2346" y="2548"/>
                    <a:pt x="2403" y="2541"/>
                  </a:cubicBezTo>
                  <a:cubicBezTo>
                    <a:pt x="2348" y="2058"/>
                    <a:pt x="2279" y="1450"/>
                    <a:pt x="2196" y="815"/>
                  </a:cubicBezTo>
                  <a:lnTo>
                    <a:pt x="2141" y="760"/>
                  </a:lnTo>
                  <a:cubicBezTo>
                    <a:pt x="2141" y="760"/>
                    <a:pt x="1785" y="1013"/>
                    <a:pt x="1325" y="1013"/>
                  </a:cubicBezTo>
                  <a:cubicBezTo>
                    <a:pt x="907" y="1013"/>
                    <a:pt x="402" y="803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6763043" y="1602437"/>
              <a:ext cx="145718" cy="126684"/>
            </a:xfrm>
            <a:custGeom>
              <a:avLst/>
              <a:gdLst/>
              <a:ahLst/>
              <a:cxnLst/>
              <a:rect l="l" t="t" r="r" b="b"/>
              <a:pathLst>
                <a:path w="6140" h="5338" extrusionOk="0">
                  <a:moveTo>
                    <a:pt x="2974" y="0"/>
                  </a:moveTo>
                  <a:cubicBezTo>
                    <a:pt x="2914" y="0"/>
                    <a:pt x="2860" y="5"/>
                    <a:pt x="2814" y="17"/>
                  </a:cubicBezTo>
                  <a:cubicBezTo>
                    <a:pt x="2110" y="224"/>
                    <a:pt x="1503" y="694"/>
                    <a:pt x="1116" y="1329"/>
                  </a:cubicBezTo>
                  <a:cubicBezTo>
                    <a:pt x="715" y="1978"/>
                    <a:pt x="232" y="2475"/>
                    <a:pt x="122" y="3290"/>
                  </a:cubicBezTo>
                  <a:cubicBezTo>
                    <a:pt x="0" y="4160"/>
                    <a:pt x="810" y="5337"/>
                    <a:pt x="1185" y="5337"/>
                  </a:cubicBezTo>
                  <a:cubicBezTo>
                    <a:pt x="1280" y="5337"/>
                    <a:pt x="1348" y="5261"/>
                    <a:pt x="1364" y="5085"/>
                  </a:cubicBezTo>
                  <a:cubicBezTo>
                    <a:pt x="1613" y="4698"/>
                    <a:pt x="1820" y="4243"/>
                    <a:pt x="1779" y="3773"/>
                  </a:cubicBezTo>
                  <a:cubicBezTo>
                    <a:pt x="1737" y="3469"/>
                    <a:pt x="1751" y="3179"/>
                    <a:pt x="1806" y="2876"/>
                  </a:cubicBezTo>
                  <a:cubicBezTo>
                    <a:pt x="1883" y="2632"/>
                    <a:pt x="1959" y="2539"/>
                    <a:pt x="2030" y="2539"/>
                  </a:cubicBezTo>
                  <a:cubicBezTo>
                    <a:pt x="2228" y="2539"/>
                    <a:pt x="2383" y="3270"/>
                    <a:pt x="2373" y="3483"/>
                  </a:cubicBezTo>
                  <a:cubicBezTo>
                    <a:pt x="2524" y="3290"/>
                    <a:pt x="2593" y="3041"/>
                    <a:pt x="2566" y="2793"/>
                  </a:cubicBezTo>
                  <a:cubicBezTo>
                    <a:pt x="2566" y="2641"/>
                    <a:pt x="2511" y="2475"/>
                    <a:pt x="2511" y="2323"/>
                  </a:cubicBezTo>
                  <a:cubicBezTo>
                    <a:pt x="2511" y="2061"/>
                    <a:pt x="2635" y="1812"/>
                    <a:pt x="2842" y="1660"/>
                  </a:cubicBezTo>
                  <a:cubicBezTo>
                    <a:pt x="2911" y="1615"/>
                    <a:pt x="2979" y="1588"/>
                    <a:pt x="3056" y="1588"/>
                  </a:cubicBezTo>
                  <a:cubicBezTo>
                    <a:pt x="3072" y="1588"/>
                    <a:pt x="3088" y="1589"/>
                    <a:pt x="3104" y="1591"/>
                  </a:cubicBezTo>
                  <a:cubicBezTo>
                    <a:pt x="3215" y="1605"/>
                    <a:pt x="3312" y="1660"/>
                    <a:pt x="3394" y="1743"/>
                  </a:cubicBezTo>
                  <a:cubicBezTo>
                    <a:pt x="3718" y="2059"/>
                    <a:pt x="4677" y="2630"/>
                    <a:pt x="5343" y="2630"/>
                  </a:cubicBezTo>
                  <a:cubicBezTo>
                    <a:pt x="5814" y="2630"/>
                    <a:pt x="6139" y="2344"/>
                    <a:pt x="5991" y="1481"/>
                  </a:cubicBezTo>
                  <a:cubicBezTo>
                    <a:pt x="5949" y="1329"/>
                    <a:pt x="5894" y="1177"/>
                    <a:pt x="5797" y="1053"/>
                  </a:cubicBezTo>
                  <a:cubicBezTo>
                    <a:pt x="5714" y="928"/>
                    <a:pt x="5645" y="928"/>
                    <a:pt x="5535" y="859"/>
                  </a:cubicBezTo>
                  <a:cubicBezTo>
                    <a:pt x="5300" y="721"/>
                    <a:pt x="5107" y="487"/>
                    <a:pt x="4872" y="348"/>
                  </a:cubicBezTo>
                  <a:cubicBezTo>
                    <a:pt x="4665" y="252"/>
                    <a:pt x="4430" y="197"/>
                    <a:pt x="4195" y="197"/>
                  </a:cubicBezTo>
                  <a:cubicBezTo>
                    <a:pt x="3923" y="185"/>
                    <a:pt x="3336" y="0"/>
                    <a:pt x="2974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6498473" y="2451348"/>
              <a:ext cx="494823" cy="80975"/>
            </a:xfrm>
            <a:custGeom>
              <a:avLst/>
              <a:gdLst/>
              <a:ahLst/>
              <a:cxnLst/>
              <a:rect l="l" t="t" r="r" b="b"/>
              <a:pathLst>
                <a:path w="20850" h="3412" extrusionOk="0">
                  <a:moveTo>
                    <a:pt x="109" y="0"/>
                  </a:moveTo>
                  <a:cubicBezTo>
                    <a:pt x="71" y="0"/>
                    <a:pt x="38" y="19"/>
                    <a:pt x="28" y="55"/>
                  </a:cubicBezTo>
                  <a:cubicBezTo>
                    <a:pt x="1" y="97"/>
                    <a:pt x="15" y="166"/>
                    <a:pt x="70" y="193"/>
                  </a:cubicBezTo>
                  <a:lnTo>
                    <a:pt x="3025" y="1699"/>
                  </a:lnTo>
                  <a:cubicBezTo>
                    <a:pt x="5649" y="2831"/>
                    <a:pt x="8466" y="3411"/>
                    <a:pt x="11325" y="3411"/>
                  </a:cubicBezTo>
                  <a:cubicBezTo>
                    <a:pt x="16807" y="3411"/>
                    <a:pt x="20702" y="1298"/>
                    <a:pt x="20757" y="1271"/>
                  </a:cubicBezTo>
                  <a:cubicBezTo>
                    <a:pt x="20850" y="1212"/>
                    <a:pt x="20796" y="1076"/>
                    <a:pt x="20702" y="1076"/>
                  </a:cubicBezTo>
                  <a:cubicBezTo>
                    <a:pt x="20685" y="1076"/>
                    <a:pt x="20666" y="1080"/>
                    <a:pt x="20646" y="1091"/>
                  </a:cubicBezTo>
                  <a:cubicBezTo>
                    <a:pt x="20599" y="1120"/>
                    <a:pt x="16751" y="3204"/>
                    <a:pt x="11327" y="3204"/>
                  </a:cubicBezTo>
                  <a:cubicBezTo>
                    <a:pt x="8850" y="3204"/>
                    <a:pt x="6044" y="2770"/>
                    <a:pt x="3122" y="1505"/>
                  </a:cubicBezTo>
                  <a:lnTo>
                    <a:pt x="167" y="14"/>
                  </a:lnTo>
                  <a:cubicBezTo>
                    <a:pt x="148" y="5"/>
                    <a:pt x="128" y="0"/>
                    <a:pt x="109" y="0"/>
                  </a:cubicBezTo>
                  <a:close/>
                </a:path>
              </a:pathLst>
            </a:custGeom>
            <a:solidFill>
              <a:srgbClr val="79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046457" y="2007906"/>
              <a:ext cx="7571" cy="258613"/>
            </a:xfrm>
            <a:custGeom>
              <a:avLst/>
              <a:gdLst/>
              <a:ahLst/>
              <a:cxnLst/>
              <a:rect l="l" t="t" r="r" b="b"/>
              <a:pathLst>
                <a:path w="319" h="10897" extrusionOk="0">
                  <a:moveTo>
                    <a:pt x="222" y="1"/>
                  </a:moveTo>
                  <a:cubicBezTo>
                    <a:pt x="166" y="1"/>
                    <a:pt x="111" y="42"/>
                    <a:pt x="111" y="97"/>
                  </a:cubicBezTo>
                  <a:cubicBezTo>
                    <a:pt x="111" y="166"/>
                    <a:pt x="1" y="6436"/>
                    <a:pt x="111" y="10786"/>
                  </a:cubicBezTo>
                  <a:cubicBezTo>
                    <a:pt x="111" y="10841"/>
                    <a:pt x="166" y="10896"/>
                    <a:pt x="222" y="10896"/>
                  </a:cubicBezTo>
                  <a:cubicBezTo>
                    <a:pt x="277" y="10883"/>
                    <a:pt x="318" y="10841"/>
                    <a:pt x="318" y="10786"/>
                  </a:cubicBezTo>
                  <a:cubicBezTo>
                    <a:pt x="222" y="6422"/>
                    <a:pt x="318" y="166"/>
                    <a:pt x="318" y="111"/>
                  </a:cubicBezTo>
                  <a:cubicBezTo>
                    <a:pt x="318" y="42"/>
                    <a:pt x="277" y="1"/>
                    <a:pt x="222" y="1"/>
                  </a:cubicBezTo>
                  <a:close/>
                </a:path>
              </a:pathLst>
            </a:custGeom>
            <a:solidFill>
              <a:srgbClr val="151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58994" y="1714264"/>
              <a:ext cx="22641" cy="10229"/>
            </a:xfrm>
            <a:custGeom>
              <a:avLst/>
              <a:gdLst/>
              <a:ahLst/>
              <a:cxnLst/>
              <a:rect l="l" t="t" r="r" b="b"/>
              <a:pathLst>
                <a:path w="954" h="431" extrusionOk="0">
                  <a:moveTo>
                    <a:pt x="83" y="0"/>
                  </a:moveTo>
                  <a:cubicBezTo>
                    <a:pt x="83" y="0"/>
                    <a:pt x="1" y="387"/>
                    <a:pt x="373" y="428"/>
                  </a:cubicBezTo>
                  <a:cubicBezTo>
                    <a:pt x="389" y="430"/>
                    <a:pt x="405" y="431"/>
                    <a:pt x="420" y="431"/>
                  </a:cubicBezTo>
                  <a:cubicBezTo>
                    <a:pt x="763" y="431"/>
                    <a:pt x="953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488316" y="2521857"/>
              <a:ext cx="563338" cy="71411"/>
            </a:xfrm>
            <a:custGeom>
              <a:avLst/>
              <a:gdLst/>
              <a:ahLst/>
              <a:cxnLst/>
              <a:rect l="l" t="t" r="r" b="b"/>
              <a:pathLst>
                <a:path w="23737" h="3009" extrusionOk="0">
                  <a:moveTo>
                    <a:pt x="23582" y="1"/>
                  </a:moveTo>
                  <a:cubicBezTo>
                    <a:pt x="23566" y="1"/>
                    <a:pt x="23550" y="4"/>
                    <a:pt x="23532" y="12"/>
                  </a:cubicBezTo>
                  <a:cubicBezTo>
                    <a:pt x="23459" y="58"/>
                    <a:pt x="18393" y="2802"/>
                    <a:pt x="11527" y="2802"/>
                  </a:cubicBezTo>
                  <a:cubicBezTo>
                    <a:pt x="8066" y="2802"/>
                    <a:pt x="4147" y="2104"/>
                    <a:pt x="180" y="12"/>
                  </a:cubicBezTo>
                  <a:cubicBezTo>
                    <a:pt x="165" y="5"/>
                    <a:pt x="150" y="1"/>
                    <a:pt x="134" y="1"/>
                  </a:cubicBezTo>
                  <a:cubicBezTo>
                    <a:pt x="91" y="1"/>
                    <a:pt x="49" y="27"/>
                    <a:pt x="28" y="67"/>
                  </a:cubicBezTo>
                  <a:cubicBezTo>
                    <a:pt x="1" y="109"/>
                    <a:pt x="28" y="178"/>
                    <a:pt x="84" y="205"/>
                  </a:cubicBezTo>
                  <a:cubicBezTo>
                    <a:pt x="3580" y="2043"/>
                    <a:pt x="7472" y="3009"/>
                    <a:pt x="11420" y="3009"/>
                  </a:cubicBezTo>
                  <a:cubicBezTo>
                    <a:pt x="11448" y="3009"/>
                    <a:pt x="11476" y="3009"/>
                    <a:pt x="11504" y="3009"/>
                  </a:cubicBezTo>
                  <a:cubicBezTo>
                    <a:pt x="18437" y="3009"/>
                    <a:pt x="23560" y="233"/>
                    <a:pt x="23629" y="192"/>
                  </a:cubicBezTo>
                  <a:cubicBezTo>
                    <a:pt x="23736" y="132"/>
                    <a:pt x="23679" y="1"/>
                    <a:pt x="23582" y="1"/>
                  </a:cubicBezTo>
                  <a:close/>
                </a:path>
              </a:pathLst>
            </a:custGeom>
            <a:solidFill>
              <a:srgbClr val="48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506685" y="1962672"/>
              <a:ext cx="545041" cy="260203"/>
            </a:xfrm>
            <a:custGeom>
              <a:avLst/>
              <a:gdLst/>
              <a:ahLst/>
              <a:cxnLst/>
              <a:rect l="l" t="t" r="r" b="b"/>
              <a:pathLst>
                <a:path w="22966" h="10964" extrusionOk="0">
                  <a:moveTo>
                    <a:pt x="22814" y="9668"/>
                  </a:move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cubicBezTo>
                    <a:pt x="22814" y="9668"/>
                    <a:pt x="22814" y="9668"/>
                    <a:pt x="22814" y="9668"/>
                  </a:cubicBezTo>
                  <a:close/>
                  <a:moveTo>
                    <a:pt x="1063" y="1"/>
                  </a:moveTo>
                  <a:cubicBezTo>
                    <a:pt x="359" y="2915"/>
                    <a:pt x="0" y="5898"/>
                    <a:pt x="0" y="8894"/>
                  </a:cubicBezTo>
                  <a:cubicBezTo>
                    <a:pt x="0" y="8894"/>
                    <a:pt x="5188" y="10964"/>
                    <a:pt x="12708" y="10964"/>
                  </a:cubicBezTo>
                  <a:cubicBezTo>
                    <a:pt x="15757" y="10964"/>
                    <a:pt x="19189" y="10624"/>
                    <a:pt x="22814" y="9668"/>
                  </a:cubicBezTo>
                  <a:lnTo>
                    <a:pt x="22814" y="9668"/>
                  </a:lnTo>
                  <a:cubicBezTo>
                    <a:pt x="22813" y="9654"/>
                    <a:pt x="22635" y="4716"/>
                    <a:pt x="22966" y="1907"/>
                  </a:cubicBezTo>
                  <a:lnTo>
                    <a:pt x="22966" y="1907"/>
                  </a:lnTo>
                  <a:cubicBezTo>
                    <a:pt x="22965" y="1907"/>
                    <a:pt x="20157" y="2075"/>
                    <a:pt x="16488" y="2075"/>
                  </a:cubicBezTo>
                  <a:cubicBezTo>
                    <a:pt x="11184" y="2075"/>
                    <a:pt x="4083" y="1723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758059" y="1593869"/>
              <a:ext cx="76039" cy="64363"/>
            </a:xfrm>
            <a:custGeom>
              <a:avLst/>
              <a:gdLst/>
              <a:ahLst/>
              <a:cxnLst/>
              <a:rect l="l" t="t" r="r" b="b"/>
              <a:pathLst>
                <a:path w="3204" h="2712" extrusionOk="0">
                  <a:moveTo>
                    <a:pt x="1733" y="1"/>
                  </a:moveTo>
                  <a:cubicBezTo>
                    <a:pt x="1629" y="1"/>
                    <a:pt x="1533" y="7"/>
                    <a:pt x="1450" y="19"/>
                  </a:cubicBezTo>
                  <a:cubicBezTo>
                    <a:pt x="981" y="102"/>
                    <a:pt x="566" y="392"/>
                    <a:pt x="345" y="834"/>
                  </a:cubicBezTo>
                  <a:cubicBezTo>
                    <a:pt x="0" y="1455"/>
                    <a:pt x="193" y="2380"/>
                    <a:pt x="843" y="2712"/>
                  </a:cubicBezTo>
                  <a:cubicBezTo>
                    <a:pt x="1298" y="2298"/>
                    <a:pt x="1519" y="1676"/>
                    <a:pt x="1975" y="1248"/>
                  </a:cubicBezTo>
                  <a:cubicBezTo>
                    <a:pt x="2223" y="986"/>
                    <a:pt x="2527" y="806"/>
                    <a:pt x="2873" y="723"/>
                  </a:cubicBezTo>
                  <a:cubicBezTo>
                    <a:pt x="3038" y="696"/>
                    <a:pt x="3135" y="709"/>
                    <a:pt x="3204" y="488"/>
                  </a:cubicBezTo>
                  <a:cubicBezTo>
                    <a:pt x="2929" y="145"/>
                    <a:pt x="2237" y="1"/>
                    <a:pt x="1733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839652" y="1673587"/>
              <a:ext cx="31517" cy="13504"/>
            </a:xfrm>
            <a:custGeom>
              <a:avLst/>
              <a:gdLst/>
              <a:ahLst/>
              <a:cxnLst/>
              <a:rect l="l" t="t" r="r" b="b"/>
              <a:pathLst>
                <a:path w="1328" h="569" extrusionOk="0">
                  <a:moveTo>
                    <a:pt x="695" y="0"/>
                  </a:moveTo>
                  <a:cubicBezTo>
                    <a:pt x="568" y="0"/>
                    <a:pt x="438" y="39"/>
                    <a:pt x="332" y="154"/>
                  </a:cubicBezTo>
                  <a:cubicBezTo>
                    <a:pt x="1" y="499"/>
                    <a:pt x="208" y="568"/>
                    <a:pt x="263" y="568"/>
                  </a:cubicBezTo>
                  <a:cubicBezTo>
                    <a:pt x="318" y="557"/>
                    <a:pt x="716" y="332"/>
                    <a:pt x="970" y="332"/>
                  </a:cubicBezTo>
                  <a:cubicBezTo>
                    <a:pt x="1038" y="332"/>
                    <a:pt x="1095" y="348"/>
                    <a:pt x="1133" y="389"/>
                  </a:cubicBezTo>
                  <a:cubicBezTo>
                    <a:pt x="1133" y="392"/>
                    <a:pt x="1145" y="395"/>
                    <a:pt x="1161" y="395"/>
                  </a:cubicBezTo>
                  <a:cubicBezTo>
                    <a:pt x="1217" y="395"/>
                    <a:pt x="1328" y="357"/>
                    <a:pt x="1188" y="154"/>
                  </a:cubicBezTo>
                  <a:cubicBezTo>
                    <a:pt x="1188" y="154"/>
                    <a:pt x="949" y="0"/>
                    <a:pt x="695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873708" y="1673587"/>
              <a:ext cx="31849" cy="13504"/>
            </a:xfrm>
            <a:custGeom>
              <a:avLst/>
              <a:gdLst/>
              <a:ahLst/>
              <a:cxnLst/>
              <a:rect l="l" t="t" r="r" b="b"/>
              <a:pathLst>
                <a:path w="1342" h="569" extrusionOk="0">
                  <a:moveTo>
                    <a:pt x="637" y="0"/>
                  </a:moveTo>
                  <a:cubicBezTo>
                    <a:pt x="379" y="0"/>
                    <a:pt x="140" y="154"/>
                    <a:pt x="140" y="154"/>
                  </a:cubicBezTo>
                  <a:cubicBezTo>
                    <a:pt x="1" y="357"/>
                    <a:pt x="119" y="395"/>
                    <a:pt x="179" y="395"/>
                  </a:cubicBezTo>
                  <a:cubicBezTo>
                    <a:pt x="197" y="395"/>
                    <a:pt x="209" y="392"/>
                    <a:pt x="209" y="389"/>
                  </a:cubicBezTo>
                  <a:cubicBezTo>
                    <a:pt x="247" y="348"/>
                    <a:pt x="305" y="332"/>
                    <a:pt x="373" y="332"/>
                  </a:cubicBezTo>
                  <a:cubicBezTo>
                    <a:pt x="626" y="332"/>
                    <a:pt x="1022" y="557"/>
                    <a:pt x="1065" y="568"/>
                  </a:cubicBezTo>
                  <a:cubicBezTo>
                    <a:pt x="1121" y="568"/>
                    <a:pt x="1341" y="499"/>
                    <a:pt x="1010" y="154"/>
                  </a:cubicBezTo>
                  <a:cubicBezTo>
                    <a:pt x="900" y="39"/>
                    <a:pt x="766" y="0"/>
                    <a:pt x="637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095298" y="2765970"/>
              <a:ext cx="33059" cy="426070"/>
            </a:xfrm>
            <a:custGeom>
              <a:avLst/>
              <a:gdLst/>
              <a:ahLst/>
              <a:cxnLst/>
              <a:rect l="l" t="t" r="r" b="b"/>
              <a:pathLst>
                <a:path w="1393" h="17953" extrusionOk="0">
                  <a:moveTo>
                    <a:pt x="0" y="0"/>
                  </a:moveTo>
                  <a:lnTo>
                    <a:pt x="621" y="8497"/>
                  </a:lnTo>
                  <a:lnTo>
                    <a:pt x="621" y="8497"/>
                  </a:lnTo>
                  <a:cubicBezTo>
                    <a:pt x="561" y="6298"/>
                    <a:pt x="444" y="3458"/>
                    <a:pt x="0" y="0"/>
                  </a:cubicBezTo>
                  <a:close/>
                  <a:moveTo>
                    <a:pt x="621" y="8497"/>
                  </a:moveTo>
                  <a:cubicBezTo>
                    <a:pt x="658" y="9856"/>
                    <a:pt x="674" y="10970"/>
                    <a:pt x="732" y="11835"/>
                  </a:cubicBezTo>
                  <a:cubicBezTo>
                    <a:pt x="761" y="12272"/>
                    <a:pt x="893" y="13093"/>
                    <a:pt x="1026" y="14038"/>
                  </a:cubicBezTo>
                  <a:lnTo>
                    <a:pt x="1026" y="14038"/>
                  </a:lnTo>
                  <a:lnTo>
                    <a:pt x="621" y="8497"/>
                  </a:lnTo>
                  <a:close/>
                  <a:moveTo>
                    <a:pt x="1026" y="14038"/>
                  </a:moveTo>
                  <a:lnTo>
                    <a:pt x="1312" y="17953"/>
                  </a:lnTo>
                  <a:cubicBezTo>
                    <a:pt x="1392" y="16866"/>
                    <a:pt x="1208" y="15335"/>
                    <a:pt x="1026" y="14038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879973" y="3611203"/>
              <a:ext cx="193705" cy="400177"/>
            </a:xfrm>
            <a:custGeom>
              <a:avLst/>
              <a:gdLst/>
              <a:ahLst/>
              <a:cxnLst/>
              <a:rect l="l" t="t" r="r" b="b"/>
              <a:pathLst>
                <a:path w="8162" h="16862" extrusionOk="0">
                  <a:moveTo>
                    <a:pt x="0" y="0"/>
                  </a:moveTo>
                  <a:cubicBezTo>
                    <a:pt x="884" y="9060"/>
                    <a:pt x="1533" y="16862"/>
                    <a:pt x="1533" y="16862"/>
                  </a:cubicBezTo>
                  <a:lnTo>
                    <a:pt x="5662" y="16682"/>
                  </a:lnTo>
                  <a:cubicBezTo>
                    <a:pt x="5662" y="16682"/>
                    <a:pt x="8162" y="7499"/>
                    <a:pt x="8162" y="705"/>
                  </a:cubicBez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63"/>
                    <a:pt x="442" y="111"/>
                    <a:pt x="0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487011" y="3636098"/>
              <a:ext cx="192732" cy="392654"/>
            </a:xfrm>
            <a:custGeom>
              <a:avLst/>
              <a:gdLst/>
              <a:ahLst/>
              <a:cxnLst/>
              <a:rect l="l" t="t" r="r" b="b"/>
              <a:pathLst>
                <a:path w="8121" h="16545" extrusionOk="0">
                  <a:moveTo>
                    <a:pt x="8121" y="1"/>
                  </a:moveTo>
                  <a:lnTo>
                    <a:pt x="8121" y="1"/>
                  </a:ln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70" y="8577"/>
                    <a:pt x="1" y="16421"/>
                    <a:pt x="1" y="16421"/>
                  </a:cubicBezTo>
                  <a:lnTo>
                    <a:pt x="4061" y="16545"/>
                  </a:lnTo>
                  <a:cubicBezTo>
                    <a:pt x="4061" y="16545"/>
                    <a:pt x="7375" y="7997"/>
                    <a:pt x="812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461783" y="2658153"/>
              <a:ext cx="997" cy="13765"/>
            </a:xfrm>
            <a:custGeom>
              <a:avLst/>
              <a:gdLst/>
              <a:ahLst/>
              <a:cxnLst/>
              <a:rect l="l" t="t" r="r" b="b"/>
              <a:pathLst>
                <a:path w="42" h="580" extrusionOk="0">
                  <a:moveTo>
                    <a:pt x="0" y="0"/>
                  </a:moveTo>
                  <a:cubicBezTo>
                    <a:pt x="0" y="0"/>
                    <a:pt x="0" y="207"/>
                    <a:pt x="28" y="580"/>
                  </a:cubicBezTo>
                  <a:cubicBezTo>
                    <a:pt x="28" y="387"/>
                    <a:pt x="42" y="193"/>
                    <a:pt x="42" y="0"/>
                  </a:cubicBez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095298" y="27656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775099" y="3408670"/>
              <a:ext cx="104898" cy="203862"/>
            </a:xfrm>
            <a:custGeom>
              <a:avLst/>
              <a:gdLst/>
              <a:ahLst/>
              <a:cxnLst/>
              <a:rect l="l" t="t" r="r" b="b"/>
              <a:pathLst>
                <a:path w="4420" h="8590" extrusionOk="0">
                  <a:moveTo>
                    <a:pt x="3729" y="0"/>
                  </a:moveTo>
                  <a:lnTo>
                    <a:pt x="0" y="8534"/>
                  </a:lnTo>
                  <a:lnTo>
                    <a:pt x="0" y="8590"/>
                  </a:lnTo>
                  <a:cubicBezTo>
                    <a:pt x="789" y="8408"/>
                    <a:pt x="1596" y="8276"/>
                    <a:pt x="2441" y="8276"/>
                  </a:cubicBezTo>
                  <a:cubicBezTo>
                    <a:pt x="3076" y="8276"/>
                    <a:pt x="3732" y="8351"/>
                    <a:pt x="4419" y="8534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680051" y="2863961"/>
              <a:ext cx="169474" cy="772161"/>
            </a:xfrm>
            <a:custGeom>
              <a:avLst/>
              <a:gdLst/>
              <a:ahLst/>
              <a:cxnLst/>
              <a:rect l="l" t="t" r="r" b="b"/>
              <a:pathLst>
                <a:path w="7141" h="32536" extrusionOk="0">
                  <a:moveTo>
                    <a:pt x="7140" y="0"/>
                  </a:moveTo>
                  <a:cubicBezTo>
                    <a:pt x="7140" y="3"/>
                    <a:pt x="3950" y="24513"/>
                    <a:pt x="0" y="32536"/>
                  </a:cubicBezTo>
                  <a:cubicBezTo>
                    <a:pt x="1050" y="32370"/>
                    <a:pt x="2086" y="32039"/>
                    <a:pt x="3149" y="31763"/>
                  </a:cubicBezTo>
                  <a:cubicBezTo>
                    <a:pt x="4130" y="26694"/>
                    <a:pt x="6795" y="11808"/>
                    <a:pt x="7140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879973" y="3611203"/>
              <a:ext cx="193705" cy="98680"/>
            </a:xfrm>
            <a:custGeom>
              <a:avLst/>
              <a:gdLst/>
              <a:ahLst/>
              <a:cxnLst/>
              <a:rect l="l" t="t" r="r" b="b"/>
              <a:pathLst>
                <a:path w="8162" h="4158" extrusionOk="0">
                  <a:moveTo>
                    <a:pt x="0" y="0"/>
                  </a:moveTo>
                  <a:lnTo>
                    <a:pt x="0" y="0"/>
                  </a:lnTo>
                  <a:cubicBezTo>
                    <a:pt x="138" y="1437"/>
                    <a:pt x="277" y="2818"/>
                    <a:pt x="401" y="4157"/>
                  </a:cubicBezTo>
                  <a:lnTo>
                    <a:pt x="8162" y="705"/>
                  </a:ln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77"/>
                    <a:pt x="442" y="125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487011" y="3636098"/>
              <a:ext cx="192732" cy="114414"/>
            </a:xfrm>
            <a:custGeom>
              <a:avLst/>
              <a:gdLst/>
              <a:ahLst/>
              <a:cxnLst/>
              <a:rect l="l" t="t" r="r" b="b"/>
              <a:pathLst>
                <a:path w="8121" h="4821" extrusionOk="0">
                  <a:moveTo>
                    <a:pt x="8121" y="1"/>
                  </a:move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14" y="1700"/>
                    <a:pt x="28" y="3315"/>
                    <a:pt x="42" y="4820"/>
                  </a:cubicBezTo>
                  <a:lnTo>
                    <a:pt x="8121" y="1"/>
                  </a:ln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309373" y="1771887"/>
              <a:ext cx="478518" cy="1066657"/>
            </a:xfrm>
            <a:custGeom>
              <a:avLst/>
              <a:gdLst/>
              <a:ahLst/>
              <a:cxnLst/>
              <a:rect l="l" t="t" r="r" b="b"/>
              <a:pathLst>
                <a:path w="20163" h="44945" extrusionOk="0">
                  <a:moveTo>
                    <a:pt x="18026" y="0"/>
                  </a:moveTo>
                  <a:cubicBezTo>
                    <a:pt x="14445" y="0"/>
                    <a:pt x="11738" y="845"/>
                    <a:pt x="9626" y="3386"/>
                  </a:cubicBezTo>
                  <a:cubicBezTo>
                    <a:pt x="7416" y="6051"/>
                    <a:pt x="6312" y="8040"/>
                    <a:pt x="5939" y="15566"/>
                  </a:cubicBezTo>
                  <a:cubicBezTo>
                    <a:pt x="5580" y="22927"/>
                    <a:pt x="1658" y="29403"/>
                    <a:pt x="1575" y="32303"/>
                  </a:cubicBezTo>
                  <a:cubicBezTo>
                    <a:pt x="1478" y="35839"/>
                    <a:pt x="1" y="43959"/>
                    <a:pt x="4945" y="44691"/>
                  </a:cubicBezTo>
                  <a:cubicBezTo>
                    <a:pt x="6146" y="44865"/>
                    <a:pt x="7189" y="44945"/>
                    <a:pt x="8098" y="44945"/>
                  </a:cubicBezTo>
                  <a:cubicBezTo>
                    <a:pt x="12454" y="44945"/>
                    <a:pt x="13717" y="43111"/>
                    <a:pt x="14459" y="41031"/>
                  </a:cubicBezTo>
                  <a:cubicBezTo>
                    <a:pt x="16572" y="35093"/>
                    <a:pt x="16296" y="28257"/>
                    <a:pt x="16848" y="22029"/>
                  </a:cubicBezTo>
                  <a:cubicBezTo>
                    <a:pt x="17111" y="19074"/>
                    <a:pt x="17097" y="16160"/>
                    <a:pt x="17235" y="13205"/>
                  </a:cubicBezTo>
                  <a:cubicBezTo>
                    <a:pt x="17428" y="9380"/>
                    <a:pt x="18768" y="3676"/>
                    <a:pt x="20163" y="86"/>
                  </a:cubicBezTo>
                  <a:cubicBezTo>
                    <a:pt x="19418" y="31"/>
                    <a:pt x="18706" y="0"/>
                    <a:pt x="18026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886856" y="1789496"/>
              <a:ext cx="241882" cy="1051540"/>
            </a:xfrm>
            <a:custGeom>
              <a:avLst/>
              <a:gdLst/>
              <a:ahLst/>
              <a:cxnLst/>
              <a:rect l="l" t="t" r="r" b="b"/>
              <a:pathLst>
                <a:path w="10192" h="44308" extrusionOk="0">
                  <a:moveTo>
                    <a:pt x="550" y="1"/>
                  </a:moveTo>
                  <a:cubicBezTo>
                    <a:pt x="365" y="1"/>
                    <a:pt x="181" y="12"/>
                    <a:pt x="0" y="34"/>
                  </a:cubicBezTo>
                  <a:cubicBezTo>
                    <a:pt x="0" y="34"/>
                    <a:pt x="3770" y="1567"/>
                    <a:pt x="4143" y="12518"/>
                  </a:cubicBezTo>
                  <a:cubicBezTo>
                    <a:pt x="4516" y="23483"/>
                    <a:pt x="6380" y="41670"/>
                    <a:pt x="7319" y="42720"/>
                  </a:cubicBezTo>
                  <a:cubicBezTo>
                    <a:pt x="8245" y="43769"/>
                    <a:pt x="9653" y="44308"/>
                    <a:pt x="9653" y="44308"/>
                  </a:cubicBezTo>
                  <a:cubicBezTo>
                    <a:pt x="9653" y="44308"/>
                    <a:pt x="10192" y="37527"/>
                    <a:pt x="9778" y="30609"/>
                  </a:cubicBezTo>
                  <a:cubicBezTo>
                    <a:pt x="9349" y="23690"/>
                    <a:pt x="9253" y="22157"/>
                    <a:pt x="8783" y="16592"/>
                  </a:cubicBezTo>
                  <a:cubicBezTo>
                    <a:pt x="8507" y="13181"/>
                    <a:pt x="7099" y="3901"/>
                    <a:pt x="7099" y="3901"/>
                  </a:cubicBezTo>
                  <a:cubicBezTo>
                    <a:pt x="5538" y="1714"/>
                    <a:pt x="2877" y="1"/>
                    <a:pt x="550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878976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5" y="1"/>
                  </a:moveTo>
                  <a:cubicBezTo>
                    <a:pt x="70" y="1"/>
                    <a:pt x="1" y="222"/>
                    <a:pt x="42" y="236"/>
                  </a:cubicBezTo>
                  <a:cubicBezTo>
                    <a:pt x="93" y="236"/>
                    <a:pt x="168" y="165"/>
                    <a:pt x="277" y="165"/>
                  </a:cubicBezTo>
                  <a:cubicBezTo>
                    <a:pt x="286" y="165"/>
                    <a:pt x="295" y="166"/>
                    <a:pt x="305" y="167"/>
                  </a:cubicBezTo>
                  <a:cubicBezTo>
                    <a:pt x="407" y="167"/>
                    <a:pt x="497" y="237"/>
                    <a:pt x="543" y="237"/>
                  </a:cubicBezTo>
                  <a:cubicBezTo>
                    <a:pt x="547" y="237"/>
                    <a:pt x="550" y="237"/>
                    <a:pt x="553" y="236"/>
                  </a:cubicBezTo>
                  <a:cubicBezTo>
                    <a:pt x="595" y="208"/>
                    <a:pt x="526" y="1"/>
                    <a:pt x="305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6857688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4" y="1"/>
                  </a:moveTo>
                  <a:cubicBezTo>
                    <a:pt x="69" y="1"/>
                    <a:pt x="0" y="222"/>
                    <a:pt x="42" y="236"/>
                  </a:cubicBezTo>
                  <a:cubicBezTo>
                    <a:pt x="93" y="236"/>
                    <a:pt x="167" y="165"/>
                    <a:pt x="276" y="165"/>
                  </a:cubicBezTo>
                  <a:cubicBezTo>
                    <a:pt x="285" y="165"/>
                    <a:pt x="295" y="166"/>
                    <a:pt x="304" y="167"/>
                  </a:cubicBezTo>
                  <a:cubicBezTo>
                    <a:pt x="406" y="167"/>
                    <a:pt x="496" y="237"/>
                    <a:pt x="542" y="237"/>
                  </a:cubicBezTo>
                  <a:cubicBezTo>
                    <a:pt x="546" y="237"/>
                    <a:pt x="549" y="237"/>
                    <a:pt x="553" y="236"/>
                  </a:cubicBezTo>
                  <a:cubicBezTo>
                    <a:pt x="594" y="208"/>
                    <a:pt x="525" y="1"/>
                    <a:pt x="304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969793" y="1686521"/>
              <a:ext cx="31730" cy="13005"/>
            </a:xfrm>
            <a:custGeom>
              <a:avLst/>
              <a:gdLst/>
              <a:ahLst/>
              <a:cxnLst/>
              <a:rect l="l" t="t" r="r" b="b"/>
              <a:pathLst>
                <a:path w="1337" h="548" extrusionOk="0">
                  <a:moveTo>
                    <a:pt x="649" y="0"/>
                  </a:moveTo>
                  <a:cubicBezTo>
                    <a:pt x="395" y="0"/>
                    <a:pt x="162" y="147"/>
                    <a:pt x="162" y="147"/>
                  </a:cubicBezTo>
                  <a:cubicBezTo>
                    <a:pt x="1" y="371"/>
                    <a:pt x="186" y="382"/>
                    <a:pt x="225" y="382"/>
                  </a:cubicBezTo>
                  <a:cubicBezTo>
                    <a:pt x="229" y="382"/>
                    <a:pt x="231" y="382"/>
                    <a:pt x="231" y="382"/>
                  </a:cubicBezTo>
                  <a:cubicBezTo>
                    <a:pt x="270" y="340"/>
                    <a:pt x="330" y="323"/>
                    <a:pt x="399" y="323"/>
                  </a:cubicBezTo>
                  <a:cubicBezTo>
                    <a:pt x="649" y="323"/>
                    <a:pt x="1030" y="537"/>
                    <a:pt x="1074" y="548"/>
                  </a:cubicBezTo>
                  <a:cubicBezTo>
                    <a:pt x="1129" y="548"/>
                    <a:pt x="1336" y="479"/>
                    <a:pt x="1018" y="147"/>
                  </a:cubicBezTo>
                  <a:cubicBezTo>
                    <a:pt x="908" y="37"/>
                    <a:pt x="776" y="0"/>
                    <a:pt x="649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6924" y="1686521"/>
              <a:ext cx="31707" cy="13005"/>
            </a:xfrm>
            <a:custGeom>
              <a:avLst/>
              <a:gdLst/>
              <a:ahLst/>
              <a:cxnLst/>
              <a:rect l="l" t="t" r="r" b="b"/>
              <a:pathLst>
                <a:path w="1336" h="548" extrusionOk="0">
                  <a:moveTo>
                    <a:pt x="692" y="0"/>
                  </a:moveTo>
                  <a:cubicBezTo>
                    <a:pt x="567" y="0"/>
                    <a:pt x="438" y="37"/>
                    <a:pt x="332" y="147"/>
                  </a:cubicBezTo>
                  <a:cubicBezTo>
                    <a:pt x="1" y="479"/>
                    <a:pt x="222" y="548"/>
                    <a:pt x="277" y="548"/>
                  </a:cubicBezTo>
                  <a:cubicBezTo>
                    <a:pt x="320" y="537"/>
                    <a:pt x="701" y="323"/>
                    <a:pt x="951" y="323"/>
                  </a:cubicBezTo>
                  <a:cubicBezTo>
                    <a:pt x="1021" y="323"/>
                    <a:pt x="1080" y="340"/>
                    <a:pt x="1119" y="382"/>
                  </a:cubicBezTo>
                  <a:cubicBezTo>
                    <a:pt x="1119" y="382"/>
                    <a:pt x="1121" y="382"/>
                    <a:pt x="1126" y="382"/>
                  </a:cubicBezTo>
                  <a:cubicBezTo>
                    <a:pt x="1162" y="382"/>
                    <a:pt x="1336" y="371"/>
                    <a:pt x="1174" y="147"/>
                  </a:cubicBezTo>
                  <a:cubicBezTo>
                    <a:pt x="1174" y="147"/>
                    <a:pt x="941" y="0"/>
                    <a:pt x="692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952326" y="1701140"/>
              <a:ext cx="14121" cy="5411"/>
            </a:xfrm>
            <a:custGeom>
              <a:avLst/>
              <a:gdLst/>
              <a:ahLst/>
              <a:cxnLst/>
              <a:rect l="l" t="t" r="r" b="b"/>
              <a:pathLst>
                <a:path w="595" h="228" extrusionOk="0">
                  <a:moveTo>
                    <a:pt x="291" y="1"/>
                  </a:moveTo>
                  <a:cubicBezTo>
                    <a:pt x="70" y="15"/>
                    <a:pt x="1" y="208"/>
                    <a:pt x="42" y="222"/>
                  </a:cubicBezTo>
                  <a:cubicBezTo>
                    <a:pt x="48" y="226"/>
                    <a:pt x="55" y="227"/>
                    <a:pt x="63" y="227"/>
                  </a:cubicBezTo>
                  <a:cubicBezTo>
                    <a:pt x="111" y="227"/>
                    <a:pt x="196" y="167"/>
                    <a:pt x="291" y="167"/>
                  </a:cubicBezTo>
                  <a:cubicBezTo>
                    <a:pt x="391" y="167"/>
                    <a:pt x="480" y="224"/>
                    <a:pt x="527" y="224"/>
                  </a:cubicBezTo>
                  <a:cubicBezTo>
                    <a:pt x="531" y="224"/>
                    <a:pt x="535" y="223"/>
                    <a:pt x="539" y="222"/>
                  </a:cubicBezTo>
                  <a:cubicBezTo>
                    <a:pt x="594" y="222"/>
                    <a:pt x="512" y="1"/>
                    <a:pt x="291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973306" y="1701140"/>
              <a:ext cx="13789" cy="5411"/>
            </a:xfrm>
            <a:custGeom>
              <a:avLst/>
              <a:gdLst/>
              <a:ahLst/>
              <a:cxnLst/>
              <a:rect l="l" t="t" r="r" b="b"/>
              <a:pathLst>
                <a:path w="581" h="228" extrusionOk="0">
                  <a:moveTo>
                    <a:pt x="290" y="1"/>
                  </a:moveTo>
                  <a:cubicBezTo>
                    <a:pt x="56" y="15"/>
                    <a:pt x="0" y="208"/>
                    <a:pt x="28" y="222"/>
                  </a:cubicBezTo>
                  <a:cubicBezTo>
                    <a:pt x="34" y="226"/>
                    <a:pt x="41" y="227"/>
                    <a:pt x="49" y="227"/>
                  </a:cubicBezTo>
                  <a:cubicBezTo>
                    <a:pt x="98" y="227"/>
                    <a:pt x="184" y="167"/>
                    <a:pt x="290" y="167"/>
                  </a:cubicBezTo>
                  <a:cubicBezTo>
                    <a:pt x="391" y="167"/>
                    <a:pt x="468" y="224"/>
                    <a:pt x="523" y="224"/>
                  </a:cubicBezTo>
                  <a:cubicBezTo>
                    <a:pt x="529" y="224"/>
                    <a:pt x="534" y="223"/>
                    <a:pt x="539" y="222"/>
                  </a:cubicBezTo>
                  <a:cubicBezTo>
                    <a:pt x="580" y="222"/>
                    <a:pt x="511" y="1"/>
                    <a:pt x="290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662014" y="1763082"/>
              <a:ext cx="125877" cy="27245"/>
            </a:xfrm>
            <a:custGeom>
              <a:avLst/>
              <a:gdLst/>
              <a:ahLst/>
              <a:cxnLst/>
              <a:rect l="l" t="t" r="r" b="b"/>
              <a:pathLst>
                <a:path w="5304" h="1148" extrusionOk="0">
                  <a:moveTo>
                    <a:pt x="1734" y="1"/>
                  </a:moveTo>
                  <a:cubicBezTo>
                    <a:pt x="1142" y="1"/>
                    <a:pt x="592" y="284"/>
                    <a:pt x="249" y="774"/>
                  </a:cubicBezTo>
                  <a:lnTo>
                    <a:pt x="1" y="1147"/>
                  </a:lnTo>
                  <a:lnTo>
                    <a:pt x="5304" y="457"/>
                  </a:lnTo>
                  <a:lnTo>
                    <a:pt x="1962" y="15"/>
                  </a:lnTo>
                  <a:cubicBezTo>
                    <a:pt x="1885" y="5"/>
                    <a:pt x="1809" y="1"/>
                    <a:pt x="173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6646612" y="1770392"/>
              <a:ext cx="105230" cy="82209"/>
            </a:xfrm>
            <a:custGeom>
              <a:avLst/>
              <a:gdLst/>
              <a:ahLst/>
              <a:cxnLst/>
              <a:rect l="l" t="t" r="r" b="b"/>
              <a:pathLst>
                <a:path w="4434" h="3464" extrusionOk="0">
                  <a:moveTo>
                    <a:pt x="2809" y="1"/>
                  </a:moveTo>
                  <a:cubicBezTo>
                    <a:pt x="1874" y="1"/>
                    <a:pt x="987" y="435"/>
                    <a:pt x="415" y="1184"/>
                  </a:cubicBezTo>
                  <a:cubicBezTo>
                    <a:pt x="167" y="1530"/>
                    <a:pt x="1" y="1902"/>
                    <a:pt x="42" y="2234"/>
                  </a:cubicBezTo>
                  <a:cubicBezTo>
                    <a:pt x="42" y="2234"/>
                    <a:pt x="959" y="3463"/>
                    <a:pt x="2001" y="3463"/>
                  </a:cubicBezTo>
                  <a:cubicBezTo>
                    <a:pt x="2138" y="3463"/>
                    <a:pt x="2278" y="3442"/>
                    <a:pt x="2418" y="3394"/>
                  </a:cubicBezTo>
                  <a:cubicBezTo>
                    <a:pt x="3619" y="2966"/>
                    <a:pt x="4434" y="107"/>
                    <a:pt x="4434" y="107"/>
                  </a:cubicBezTo>
                  <a:lnTo>
                    <a:pt x="3053" y="11"/>
                  </a:lnTo>
                  <a:cubicBezTo>
                    <a:pt x="2971" y="4"/>
                    <a:pt x="2890" y="1"/>
                    <a:pt x="280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8378965" y="4093518"/>
              <a:ext cx="158937" cy="75730"/>
            </a:xfrm>
            <a:custGeom>
              <a:avLst/>
              <a:gdLst/>
              <a:ahLst/>
              <a:cxnLst/>
              <a:rect l="l" t="t" r="r" b="b"/>
              <a:pathLst>
                <a:path w="6697" h="3191" extrusionOk="0">
                  <a:moveTo>
                    <a:pt x="2641" y="1"/>
                  </a:moveTo>
                  <a:cubicBezTo>
                    <a:pt x="2232" y="1"/>
                    <a:pt x="1364" y="40"/>
                    <a:pt x="971" y="350"/>
                  </a:cubicBezTo>
                  <a:cubicBezTo>
                    <a:pt x="432" y="779"/>
                    <a:pt x="128" y="1579"/>
                    <a:pt x="59" y="2215"/>
                  </a:cubicBezTo>
                  <a:cubicBezTo>
                    <a:pt x="0" y="2755"/>
                    <a:pt x="62" y="3166"/>
                    <a:pt x="3584" y="3166"/>
                  </a:cubicBezTo>
                  <a:cubicBezTo>
                    <a:pt x="4202" y="3166"/>
                    <a:pt x="4927" y="3153"/>
                    <a:pt x="5776" y="3126"/>
                  </a:cubicBezTo>
                  <a:cubicBezTo>
                    <a:pt x="5776" y="3126"/>
                    <a:pt x="5908" y="3191"/>
                    <a:pt x="6071" y="3191"/>
                  </a:cubicBezTo>
                  <a:cubicBezTo>
                    <a:pt x="6341" y="3191"/>
                    <a:pt x="6696" y="3014"/>
                    <a:pt x="6688" y="2077"/>
                  </a:cubicBezTo>
                  <a:cubicBezTo>
                    <a:pt x="6674" y="1345"/>
                    <a:pt x="6011" y="5"/>
                    <a:pt x="6011" y="5"/>
                  </a:cubicBezTo>
                  <a:lnTo>
                    <a:pt x="2862" y="5"/>
                  </a:lnTo>
                  <a:cubicBezTo>
                    <a:pt x="2862" y="5"/>
                    <a:pt x="2777" y="1"/>
                    <a:pt x="2641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442678" y="4080513"/>
              <a:ext cx="158937" cy="75635"/>
            </a:xfrm>
            <a:custGeom>
              <a:avLst/>
              <a:gdLst/>
              <a:ahLst/>
              <a:cxnLst/>
              <a:rect l="l" t="t" r="r" b="b"/>
              <a:pathLst>
                <a:path w="6697" h="3187" extrusionOk="0">
                  <a:moveTo>
                    <a:pt x="6025" y="1"/>
                  </a:moveTo>
                  <a:lnTo>
                    <a:pt x="2877" y="15"/>
                  </a:lnTo>
                  <a:cubicBezTo>
                    <a:pt x="2877" y="15"/>
                    <a:pt x="2791" y="10"/>
                    <a:pt x="2655" y="10"/>
                  </a:cubicBezTo>
                  <a:cubicBezTo>
                    <a:pt x="2245" y="10"/>
                    <a:pt x="1375" y="49"/>
                    <a:pt x="971" y="360"/>
                  </a:cubicBezTo>
                  <a:cubicBezTo>
                    <a:pt x="446" y="774"/>
                    <a:pt x="128" y="1589"/>
                    <a:pt x="59" y="2210"/>
                  </a:cubicBezTo>
                  <a:cubicBezTo>
                    <a:pt x="1" y="2751"/>
                    <a:pt x="72" y="3161"/>
                    <a:pt x="3589" y="3161"/>
                  </a:cubicBezTo>
                  <a:cubicBezTo>
                    <a:pt x="4206" y="3161"/>
                    <a:pt x="4929" y="3149"/>
                    <a:pt x="5777" y="3122"/>
                  </a:cubicBezTo>
                  <a:cubicBezTo>
                    <a:pt x="5777" y="3122"/>
                    <a:pt x="5908" y="3187"/>
                    <a:pt x="6071" y="3187"/>
                  </a:cubicBezTo>
                  <a:cubicBezTo>
                    <a:pt x="6341" y="3187"/>
                    <a:pt x="6697" y="3010"/>
                    <a:pt x="6688" y="2072"/>
                  </a:cubicBezTo>
                  <a:cubicBezTo>
                    <a:pt x="6674" y="1354"/>
                    <a:pt x="6025" y="1"/>
                    <a:pt x="6025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8345289" y="4043158"/>
              <a:ext cx="176665" cy="59023"/>
            </a:xfrm>
            <a:custGeom>
              <a:avLst/>
              <a:gdLst/>
              <a:ahLst/>
              <a:cxnLst/>
              <a:rect l="l" t="t" r="r" b="b"/>
              <a:pathLst>
                <a:path w="7444" h="2487" extrusionOk="0">
                  <a:moveTo>
                    <a:pt x="7361" y="0"/>
                  </a:moveTo>
                  <a:lnTo>
                    <a:pt x="0" y="290"/>
                  </a:lnTo>
                  <a:lnTo>
                    <a:pt x="2390" y="2486"/>
                  </a:lnTo>
                  <a:lnTo>
                    <a:pt x="7444" y="2127"/>
                  </a:lnTo>
                  <a:lnTo>
                    <a:pt x="7361" y="0"/>
                  </a:ln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6491923" y="2226839"/>
              <a:ext cx="336290" cy="299291"/>
            </a:xfrm>
            <a:custGeom>
              <a:avLst/>
              <a:gdLst/>
              <a:ahLst/>
              <a:cxnLst/>
              <a:rect l="l" t="t" r="r" b="b"/>
              <a:pathLst>
                <a:path w="14170" h="12611" extrusionOk="0">
                  <a:moveTo>
                    <a:pt x="3467" y="1"/>
                  </a:moveTo>
                  <a:lnTo>
                    <a:pt x="1" y="8148"/>
                  </a:lnTo>
                  <a:cubicBezTo>
                    <a:pt x="1" y="8148"/>
                    <a:pt x="3706" y="12610"/>
                    <a:pt x="8118" y="12610"/>
                  </a:cubicBezTo>
                  <a:cubicBezTo>
                    <a:pt x="8165" y="12610"/>
                    <a:pt x="8212" y="12610"/>
                    <a:pt x="8259" y="12609"/>
                  </a:cubicBezTo>
                  <a:cubicBezTo>
                    <a:pt x="12733" y="12526"/>
                    <a:pt x="14169" y="9460"/>
                    <a:pt x="14169" y="9460"/>
                  </a:cubicBezTo>
                  <a:lnTo>
                    <a:pt x="13189" y="3039"/>
                  </a:lnTo>
                  <a:cubicBezTo>
                    <a:pt x="12978" y="3103"/>
                    <a:pt x="12727" y="3133"/>
                    <a:pt x="12447" y="3133"/>
                  </a:cubicBezTo>
                  <a:cubicBezTo>
                    <a:pt x="9560" y="3133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6587945" y="1880819"/>
              <a:ext cx="146216" cy="404046"/>
            </a:xfrm>
            <a:custGeom>
              <a:avLst/>
              <a:gdLst/>
              <a:ahLst/>
              <a:cxnLst/>
              <a:rect l="l" t="t" r="r" b="b"/>
              <a:pathLst>
                <a:path w="6161" h="17025" extrusionOk="0">
                  <a:moveTo>
                    <a:pt x="4927" y="1"/>
                  </a:moveTo>
                  <a:cubicBezTo>
                    <a:pt x="4914" y="1"/>
                    <a:pt x="4901" y="4"/>
                    <a:pt x="4890" y="11"/>
                  </a:cubicBezTo>
                  <a:cubicBezTo>
                    <a:pt x="4834" y="39"/>
                    <a:pt x="4807" y="94"/>
                    <a:pt x="4834" y="149"/>
                  </a:cubicBezTo>
                  <a:cubicBezTo>
                    <a:pt x="4834" y="177"/>
                    <a:pt x="5911" y="2801"/>
                    <a:pt x="3025" y="7703"/>
                  </a:cubicBezTo>
                  <a:cubicBezTo>
                    <a:pt x="1989" y="9457"/>
                    <a:pt x="1" y="13807"/>
                    <a:pt x="3660" y="16390"/>
                  </a:cubicBezTo>
                  <a:cubicBezTo>
                    <a:pt x="4144" y="16735"/>
                    <a:pt x="4751" y="17025"/>
                    <a:pt x="5055" y="17025"/>
                  </a:cubicBezTo>
                  <a:cubicBezTo>
                    <a:pt x="5130" y="17025"/>
                    <a:pt x="5137" y="16810"/>
                    <a:pt x="5107" y="16810"/>
                  </a:cubicBezTo>
                  <a:cubicBezTo>
                    <a:pt x="5104" y="16810"/>
                    <a:pt x="5101" y="16812"/>
                    <a:pt x="5097" y="16818"/>
                  </a:cubicBezTo>
                  <a:lnTo>
                    <a:pt x="5055" y="16818"/>
                  </a:lnTo>
                  <a:cubicBezTo>
                    <a:pt x="4779" y="16818"/>
                    <a:pt x="3633" y="16334"/>
                    <a:pt x="2777" y="15271"/>
                  </a:cubicBezTo>
                  <a:cubicBezTo>
                    <a:pt x="1741" y="13959"/>
                    <a:pt x="968" y="11611"/>
                    <a:pt x="3205" y="7814"/>
                  </a:cubicBezTo>
                  <a:cubicBezTo>
                    <a:pt x="6160" y="2801"/>
                    <a:pt x="5069" y="177"/>
                    <a:pt x="5028" y="67"/>
                  </a:cubicBezTo>
                  <a:cubicBezTo>
                    <a:pt x="5007" y="26"/>
                    <a:pt x="4965" y="1"/>
                    <a:pt x="4927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6441136" y="2396668"/>
              <a:ext cx="249429" cy="131715"/>
            </a:xfrm>
            <a:custGeom>
              <a:avLst/>
              <a:gdLst/>
              <a:ahLst/>
              <a:cxnLst/>
              <a:rect l="l" t="t" r="r" b="b"/>
              <a:pathLst>
                <a:path w="10510" h="5550" extrusionOk="0">
                  <a:moveTo>
                    <a:pt x="118" y="1"/>
                  </a:moveTo>
                  <a:cubicBezTo>
                    <a:pt x="95" y="1"/>
                    <a:pt x="73" y="8"/>
                    <a:pt x="55" y="26"/>
                  </a:cubicBezTo>
                  <a:cubicBezTo>
                    <a:pt x="0" y="67"/>
                    <a:pt x="0" y="122"/>
                    <a:pt x="28" y="177"/>
                  </a:cubicBezTo>
                  <a:cubicBezTo>
                    <a:pt x="69" y="219"/>
                    <a:pt x="3812" y="4942"/>
                    <a:pt x="10385" y="5549"/>
                  </a:cubicBezTo>
                  <a:lnTo>
                    <a:pt x="10399" y="5549"/>
                  </a:lnTo>
                  <a:cubicBezTo>
                    <a:pt x="10454" y="5549"/>
                    <a:pt x="10496" y="5508"/>
                    <a:pt x="10496" y="5453"/>
                  </a:cubicBezTo>
                  <a:cubicBezTo>
                    <a:pt x="10509" y="5397"/>
                    <a:pt x="10468" y="5342"/>
                    <a:pt x="10399" y="5342"/>
                  </a:cubicBezTo>
                  <a:cubicBezTo>
                    <a:pt x="3922" y="4735"/>
                    <a:pt x="235" y="95"/>
                    <a:pt x="207" y="39"/>
                  </a:cubicBezTo>
                  <a:cubicBezTo>
                    <a:pt x="183" y="15"/>
                    <a:pt x="150" y="1"/>
                    <a:pt x="11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6845561" y="2301525"/>
              <a:ext cx="115720" cy="83681"/>
            </a:xfrm>
            <a:custGeom>
              <a:avLst/>
              <a:gdLst/>
              <a:ahLst/>
              <a:cxnLst/>
              <a:rect l="l" t="t" r="r" b="b"/>
              <a:pathLst>
                <a:path w="4876" h="3526" extrusionOk="0">
                  <a:moveTo>
                    <a:pt x="3181" y="1"/>
                  </a:moveTo>
                  <a:cubicBezTo>
                    <a:pt x="1915" y="1"/>
                    <a:pt x="0" y="1521"/>
                    <a:pt x="0" y="1521"/>
                  </a:cubicBezTo>
                  <a:lnTo>
                    <a:pt x="1064" y="2405"/>
                  </a:lnTo>
                  <a:cubicBezTo>
                    <a:pt x="1701" y="2951"/>
                    <a:pt x="1729" y="3525"/>
                    <a:pt x="2259" y="3525"/>
                  </a:cubicBezTo>
                  <a:cubicBezTo>
                    <a:pt x="2373" y="3525"/>
                    <a:pt x="2509" y="3499"/>
                    <a:pt x="2679" y="3441"/>
                  </a:cubicBezTo>
                  <a:cubicBezTo>
                    <a:pt x="3080" y="3330"/>
                    <a:pt x="4640" y="2695"/>
                    <a:pt x="4792" y="2391"/>
                  </a:cubicBezTo>
                  <a:cubicBezTo>
                    <a:pt x="4792" y="2391"/>
                    <a:pt x="4875" y="499"/>
                    <a:pt x="3563" y="57"/>
                  </a:cubicBezTo>
                  <a:cubicBezTo>
                    <a:pt x="3445" y="19"/>
                    <a:pt x="3317" y="1"/>
                    <a:pt x="318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6810485" y="2329316"/>
              <a:ext cx="111780" cy="88949"/>
            </a:xfrm>
            <a:custGeom>
              <a:avLst/>
              <a:gdLst/>
              <a:ahLst/>
              <a:cxnLst/>
              <a:rect l="l" t="t" r="r" b="b"/>
              <a:pathLst>
                <a:path w="4710" h="3748" extrusionOk="0">
                  <a:moveTo>
                    <a:pt x="1994" y="1"/>
                  </a:moveTo>
                  <a:cubicBezTo>
                    <a:pt x="1982" y="1"/>
                    <a:pt x="1971" y="2"/>
                    <a:pt x="1962" y="5"/>
                  </a:cubicBezTo>
                  <a:cubicBezTo>
                    <a:pt x="1343" y="209"/>
                    <a:pt x="847" y="259"/>
                    <a:pt x="508" y="259"/>
                  </a:cubicBezTo>
                  <a:cubicBezTo>
                    <a:pt x="181" y="259"/>
                    <a:pt x="1" y="212"/>
                    <a:pt x="1" y="212"/>
                  </a:cubicBezTo>
                  <a:lnTo>
                    <a:pt x="1" y="212"/>
                  </a:lnTo>
                  <a:lnTo>
                    <a:pt x="539" y="3747"/>
                  </a:lnTo>
                  <a:cubicBezTo>
                    <a:pt x="2141" y="3526"/>
                    <a:pt x="4710" y="1966"/>
                    <a:pt x="4710" y="1966"/>
                  </a:cubicBezTo>
                  <a:cubicBezTo>
                    <a:pt x="4710" y="1966"/>
                    <a:pt x="2443" y="1"/>
                    <a:pt x="199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850236" y="2311540"/>
              <a:ext cx="41223" cy="27411"/>
            </a:xfrm>
            <a:custGeom>
              <a:avLst/>
              <a:gdLst/>
              <a:ahLst/>
              <a:cxnLst/>
              <a:rect l="l" t="t" r="r" b="b"/>
              <a:pathLst>
                <a:path w="1737" h="1155" extrusionOk="0">
                  <a:moveTo>
                    <a:pt x="227" y="0"/>
                  </a:moveTo>
                  <a:cubicBezTo>
                    <a:pt x="88" y="0"/>
                    <a:pt x="1" y="37"/>
                    <a:pt x="10" y="133"/>
                  </a:cubicBezTo>
                  <a:cubicBezTo>
                    <a:pt x="38" y="533"/>
                    <a:pt x="480" y="1154"/>
                    <a:pt x="480" y="1154"/>
                  </a:cubicBezTo>
                  <a:lnTo>
                    <a:pt x="1737" y="409"/>
                  </a:lnTo>
                  <a:cubicBezTo>
                    <a:pt x="1737" y="409"/>
                    <a:pt x="691" y="0"/>
                    <a:pt x="227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8549151" y="2051456"/>
              <a:ext cx="115696" cy="83681"/>
            </a:xfrm>
            <a:custGeom>
              <a:avLst/>
              <a:gdLst/>
              <a:ahLst/>
              <a:cxnLst/>
              <a:rect l="l" t="t" r="r" b="b"/>
              <a:pathLst>
                <a:path w="4875" h="3526" extrusionOk="0">
                  <a:moveTo>
                    <a:pt x="3178" y="1"/>
                  </a:moveTo>
                  <a:cubicBezTo>
                    <a:pt x="1912" y="1"/>
                    <a:pt x="0" y="1508"/>
                    <a:pt x="0" y="1508"/>
                  </a:cubicBezTo>
                  <a:lnTo>
                    <a:pt x="1063" y="2405"/>
                  </a:lnTo>
                  <a:cubicBezTo>
                    <a:pt x="1701" y="2951"/>
                    <a:pt x="1728" y="3526"/>
                    <a:pt x="2259" y="3526"/>
                  </a:cubicBezTo>
                  <a:cubicBezTo>
                    <a:pt x="2372" y="3526"/>
                    <a:pt x="2509" y="3499"/>
                    <a:pt x="2679" y="3441"/>
                  </a:cubicBezTo>
                  <a:cubicBezTo>
                    <a:pt x="3080" y="3317"/>
                    <a:pt x="4640" y="2681"/>
                    <a:pt x="4792" y="2391"/>
                  </a:cubicBezTo>
                  <a:cubicBezTo>
                    <a:pt x="4792" y="2391"/>
                    <a:pt x="4875" y="486"/>
                    <a:pt x="3563" y="58"/>
                  </a:cubicBezTo>
                  <a:cubicBezTo>
                    <a:pt x="3444" y="19"/>
                    <a:pt x="3315" y="1"/>
                    <a:pt x="317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8553589" y="2061138"/>
              <a:ext cx="41128" cy="27411"/>
            </a:xfrm>
            <a:custGeom>
              <a:avLst/>
              <a:gdLst/>
              <a:ahLst/>
              <a:cxnLst/>
              <a:rect l="l" t="t" r="r" b="b"/>
              <a:pathLst>
                <a:path w="1733" h="1155" extrusionOk="0">
                  <a:moveTo>
                    <a:pt x="228" y="1"/>
                  </a:moveTo>
                  <a:cubicBezTo>
                    <a:pt x="89" y="1"/>
                    <a:pt x="0" y="37"/>
                    <a:pt x="6" y="133"/>
                  </a:cubicBezTo>
                  <a:cubicBezTo>
                    <a:pt x="48" y="547"/>
                    <a:pt x="490" y="1155"/>
                    <a:pt x="490" y="1155"/>
                  </a:cubicBezTo>
                  <a:lnTo>
                    <a:pt x="1733" y="409"/>
                  </a:lnTo>
                  <a:cubicBezTo>
                    <a:pt x="1733" y="409"/>
                    <a:pt x="695" y="1"/>
                    <a:pt x="22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476853" y="4025786"/>
              <a:ext cx="108837" cy="58358"/>
            </a:xfrm>
            <a:custGeom>
              <a:avLst/>
              <a:gdLst/>
              <a:ahLst/>
              <a:cxnLst/>
              <a:rect l="l" t="t" r="r" b="b"/>
              <a:pathLst>
                <a:path w="4586" h="2459" extrusionOk="0">
                  <a:moveTo>
                    <a:pt x="429" y="1"/>
                  </a:moveTo>
                  <a:lnTo>
                    <a:pt x="0" y="2459"/>
                  </a:lnTo>
                  <a:lnTo>
                    <a:pt x="4585" y="2307"/>
                  </a:lnTo>
                  <a:lnTo>
                    <a:pt x="4489" y="12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6849501" y="1787479"/>
              <a:ext cx="56056" cy="89353"/>
            </a:xfrm>
            <a:custGeom>
              <a:avLst/>
              <a:gdLst/>
              <a:ahLst/>
              <a:cxnLst/>
              <a:rect l="l" t="t" r="r" b="b"/>
              <a:pathLst>
                <a:path w="2362" h="3765" extrusionOk="0">
                  <a:moveTo>
                    <a:pt x="1572" y="0"/>
                  </a:moveTo>
                  <a:cubicBezTo>
                    <a:pt x="1511" y="0"/>
                    <a:pt x="1448" y="53"/>
                    <a:pt x="1464" y="133"/>
                  </a:cubicBezTo>
                  <a:cubicBezTo>
                    <a:pt x="1505" y="243"/>
                    <a:pt x="2099" y="2840"/>
                    <a:pt x="124" y="3558"/>
                  </a:cubicBezTo>
                  <a:cubicBezTo>
                    <a:pt x="0" y="3585"/>
                    <a:pt x="28" y="3765"/>
                    <a:pt x="152" y="3765"/>
                  </a:cubicBezTo>
                  <a:cubicBezTo>
                    <a:pt x="166" y="3765"/>
                    <a:pt x="180" y="3751"/>
                    <a:pt x="193" y="3751"/>
                  </a:cubicBezTo>
                  <a:cubicBezTo>
                    <a:pt x="2361" y="2978"/>
                    <a:pt x="1671" y="119"/>
                    <a:pt x="1671" y="91"/>
                  </a:cubicBezTo>
                  <a:cubicBezTo>
                    <a:pt x="1659" y="28"/>
                    <a:pt x="1616" y="0"/>
                    <a:pt x="1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6924068" y="1829652"/>
              <a:ext cx="87336" cy="614173"/>
            </a:xfrm>
            <a:custGeom>
              <a:avLst/>
              <a:gdLst/>
              <a:ahLst/>
              <a:cxnLst/>
              <a:rect l="l" t="t" r="r" b="b"/>
              <a:pathLst>
                <a:path w="3680" h="25879" extrusionOk="0">
                  <a:moveTo>
                    <a:pt x="142" y="0"/>
                  </a:moveTo>
                  <a:cubicBezTo>
                    <a:pt x="71" y="0"/>
                    <a:pt x="0" y="79"/>
                    <a:pt x="48" y="165"/>
                  </a:cubicBezTo>
                  <a:cubicBezTo>
                    <a:pt x="62" y="193"/>
                    <a:pt x="1719" y="2885"/>
                    <a:pt x="2106" y="7208"/>
                  </a:cubicBezTo>
                  <a:cubicBezTo>
                    <a:pt x="2492" y="11572"/>
                    <a:pt x="3459" y="25630"/>
                    <a:pt x="3459" y="25782"/>
                  </a:cubicBezTo>
                  <a:cubicBezTo>
                    <a:pt x="3473" y="25837"/>
                    <a:pt x="3514" y="25879"/>
                    <a:pt x="3570" y="25879"/>
                  </a:cubicBezTo>
                  <a:lnTo>
                    <a:pt x="3583" y="25879"/>
                  </a:lnTo>
                  <a:cubicBezTo>
                    <a:pt x="3639" y="25865"/>
                    <a:pt x="3680" y="25823"/>
                    <a:pt x="3680" y="25768"/>
                  </a:cubicBezTo>
                  <a:cubicBezTo>
                    <a:pt x="3666" y="25616"/>
                    <a:pt x="2700" y="11586"/>
                    <a:pt x="2313" y="7194"/>
                  </a:cubicBezTo>
                  <a:cubicBezTo>
                    <a:pt x="1926" y="2816"/>
                    <a:pt x="241" y="82"/>
                    <a:pt x="228" y="55"/>
                  </a:cubicBezTo>
                  <a:cubicBezTo>
                    <a:pt x="206" y="16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8390523" y="2079555"/>
              <a:ext cx="206496" cy="127633"/>
            </a:xfrm>
            <a:custGeom>
              <a:avLst/>
              <a:gdLst/>
              <a:ahLst/>
              <a:cxnLst/>
              <a:rect l="l" t="t" r="r" b="b"/>
              <a:pathLst>
                <a:path w="8701" h="5378" extrusionOk="0">
                  <a:moveTo>
                    <a:pt x="7182" y="0"/>
                  </a:moveTo>
                  <a:cubicBezTo>
                    <a:pt x="7163" y="0"/>
                    <a:pt x="7144" y="2"/>
                    <a:pt x="7126" y="6"/>
                  </a:cubicBezTo>
                  <a:cubicBezTo>
                    <a:pt x="5772" y="298"/>
                    <a:pt x="4366" y="385"/>
                    <a:pt x="3164" y="385"/>
                  </a:cubicBezTo>
                  <a:cubicBezTo>
                    <a:pt x="1349" y="385"/>
                    <a:pt x="0" y="186"/>
                    <a:pt x="0" y="186"/>
                  </a:cubicBezTo>
                  <a:lnTo>
                    <a:pt x="0" y="186"/>
                  </a:lnTo>
                  <a:lnTo>
                    <a:pt x="276" y="5378"/>
                  </a:lnTo>
                  <a:cubicBezTo>
                    <a:pt x="4502" y="4964"/>
                    <a:pt x="8700" y="2271"/>
                    <a:pt x="8700" y="2271"/>
                  </a:cubicBezTo>
                  <a:cubicBezTo>
                    <a:pt x="8700" y="2271"/>
                    <a:pt x="7839" y="0"/>
                    <a:pt x="7182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8056892" y="1843060"/>
              <a:ext cx="476549" cy="416553"/>
            </a:xfrm>
            <a:custGeom>
              <a:avLst/>
              <a:gdLst/>
              <a:ahLst/>
              <a:cxnLst/>
              <a:rect l="l" t="t" r="r" b="b"/>
              <a:pathLst>
                <a:path w="20080" h="17552" extrusionOk="0">
                  <a:moveTo>
                    <a:pt x="5317" y="0"/>
                  </a:moveTo>
                  <a:cubicBezTo>
                    <a:pt x="5316" y="1"/>
                    <a:pt x="0" y="10220"/>
                    <a:pt x="8769" y="15702"/>
                  </a:cubicBezTo>
                  <a:cubicBezTo>
                    <a:pt x="11071" y="17140"/>
                    <a:pt x="13478" y="17551"/>
                    <a:pt x="15476" y="17551"/>
                  </a:cubicBezTo>
                  <a:cubicBezTo>
                    <a:pt x="18140" y="17551"/>
                    <a:pt x="20079" y="16821"/>
                    <a:pt x="20079" y="16821"/>
                  </a:cubicBezTo>
                  <a:lnTo>
                    <a:pt x="18284" y="10068"/>
                  </a:lnTo>
                  <a:cubicBezTo>
                    <a:pt x="17960" y="10120"/>
                    <a:pt x="17645" y="10146"/>
                    <a:pt x="17337" y="10146"/>
                  </a:cubicBezTo>
                  <a:cubicBezTo>
                    <a:pt x="14397" y="10146"/>
                    <a:pt x="12145" y="7830"/>
                    <a:pt x="10233" y="4530"/>
                  </a:cubicBezTo>
                  <a:cubicBezTo>
                    <a:pt x="8120" y="898"/>
                    <a:pt x="5317" y="1"/>
                    <a:pt x="5317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6784260" y="1624128"/>
              <a:ext cx="54775" cy="63935"/>
            </a:xfrm>
            <a:custGeom>
              <a:avLst/>
              <a:gdLst/>
              <a:ahLst/>
              <a:cxnLst/>
              <a:rect l="l" t="t" r="r" b="b"/>
              <a:pathLst>
                <a:path w="2308" h="2694" extrusionOk="0">
                  <a:moveTo>
                    <a:pt x="2238" y="1"/>
                  </a:moveTo>
                  <a:cubicBezTo>
                    <a:pt x="2086" y="277"/>
                    <a:pt x="1865" y="498"/>
                    <a:pt x="1575" y="622"/>
                  </a:cubicBezTo>
                  <a:cubicBezTo>
                    <a:pt x="1285" y="760"/>
                    <a:pt x="981" y="843"/>
                    <a:pt x="664" y="884"/>
                  </a:cubicBezTo>
                  <a:lnTo>
                    <a:pt x="622" y="884"/>
                  </a:lnTo>
                  <a:lnTo>
                    <a:pt x="622" y="926"/>
                  </a:lnTo>
                  <a:cubicBezTo>
                    <a:pt x="705" y="1561"/>
                    <a:pt x="470" y="2196"/>
                    <a:pt x="1" y="2638"/>
                  </a:cubicBezTo>
                  <a:lnTo>
                    <a:pt x="56" y="2694"/>
                  </a:lnTo>
                  <a:cubicBezTo>
                    <a:pt x="539" y="2252"/>
                    <a:pt x="788" y="1616"/>
                    <a:pt x="733" y="967"/>
                  </a:cubicBezTo>
                  <a:cubicBezTo>
                    <a:pt x="1037" y="926"/>
                    <a:pt x="1340" y="843"/>
                    <a:pt x="1617" y="705"/>
                  </a:cubicBezTo>
                  <a:cubicBezTo>
                    <a:pt x="1920" y="567"/>
                    <a:pt x="2169" y="332"/>
                    <a:pt x="2307" y="28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934954" y="1641168"/>
              <a:ext cx="100650" cy="22641"/>
            </a:xfrm>
            <a:custGeom>
              <a:avLst/>
              <a:gdLst/>
              <a:ahLst/>
              <a:cxnLst/>
              <a:rect l="l" t="t" r="r" b="b"/>
              <a:pathLst>
                <a:path w="4241" h="954" extrusionOk="0">
                  <a:moveTo>
                    <a:pt x="3122" y="1"/>
                  </a:moveTo>
                  <a:lnTo>
                    <a:pt x="3080" y="28"/>
                  </a:lnTo>
                  <a:cubicBezTo>
                    <a:pt x="2608" y="355"/>
                    <a:pt x="2052" y="522"/>
                    <a:pt x="1495" y="522"/>
                  </a:cubicBezTo>
                  <a:cubicBezTo>
                    <a:pt x="992" y="522"/>
                    <a:pt x="487" y="386"/>
                    <a:pt x="42" y="111"/>
                  </a:cubicBezTo>
                  <a:lnTo>
                    <a:pt x="1" y="180"/>
                  </a:lnTo>
                  <a:cubicBezTo>
                    <a:pt x="461" y="467"/>
                    <a:pt x="979" y="609"/>
                    <a:pt x="1498" y="609"/>
                  </a:cubicBezTo>
                  <a:cubicBezTo>
                    <a:pt x="2053" y="609"/>
                    <a:pt x="2609" y="446"/>
                    <a:pt x="3094" y="125"/>
                  </a:cubicBezTo>
                  <a:cubicBezTo>
                    <a:pt x="3315" y="567"/>
                    <a:pt x="3743" y="885"/>
                    <a:pt x="4226" y="954"/>
                  </a:cubicBezTo>
                  <a:lnTo>
                    <a:pt x="4240" y="871"/>
                  </a:lnTo>
                  <a:cubicBezTo>
                    <a:pt x="3757" y="802"/>
                    <a:pt x="3343" y="484"/>
                    <a:pt x="3149" y="42"/>
                  </a:cubicBezTo>
                  <a:lnTo>
                    <a:pt x="3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684710" y="1236078"/>
              <a:ext cx="3302306" cy="3287497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5488727" y="2053117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5772876" y="2114750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8471142" y="2329387"/>
              <a:ext cx="383802" cy="340561"/>
            </a:xfrm>
            <a:custGeom>
              <a:avLst/>
              <a:gdLst/>
              <a:ahLst/>
              <a:cxnLst/>
              <a:rect l="l" t="t" r="r" b="b"/>
              <a:pathLst>
                <a:path w="16172" h="14350" extrusionOk="0">
                  <a:moveTo>
                    <a:pt x="8081" y="0"/>
                  </a:moveTo>
                  <a:cubicBezTo>
                    <a:pt x="6521" y="0"/>
                    <a:pt x="4950" y="506"/>
                    <a:pt x="3632" y="1549"/>
                  </a:cubicBezTo>
                  <a:cubicBezTo>
                    <a:pt x="525" y="4007"/>
                    <a:pt x="0" y="8522"/>
                    <a:pt x="2458" y="11630"/>
                  </a:cubicBezTo>
                  <a:cubicBezTo>
                    <a:pt x="3872" y="13417"/>
                    <a:pt x="5966" y="14349"/>
                    <a:pt x="8082" y="14349"/>
                  </a:cubicBezTo>
                  <a:cubicBezTo>
                    <a:pt x="9645" y="14349"/>
                    <a:pt x="11219" y="13840"/>
                    <a:pt x="12540" y="12790"/>
                  </a:cubicBezTo>
                  <a:cubicBezTo>
                    <a:pt x="15647" y="10332"/>
                    <a:pt x="16171" y="5830"/>
                    <a:pt x="13713" y="2722"/>
                  </a:cubicBezTo>
                  <a:cubicBezTo>
                    <a:pt x="12298" y="933"/>
                    <a:pt x="10200" y="0"/>
                    <a:pt x="8081" y="0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8615009" y="2360548"/>
              <a:ext cx="192732" cy="258945"/>
            </a:xfrm>
            <a:custGeom>
              <a:avLst/>
              <a:gdLst/>
              <a:ahLst/>
              <a:cxnLst/>
              <a:rect l="l" t="t" r="r" b="b"/>
              <a:pathLst>
                <a:path w="8121" h="10911" extrusionOk="0">
                  <a:moveTo>
                    <a:pt x="1465" y="1"/>
                  </a:moveTo>
                  <a:cubicBezTo>
                    <a:pt x="1368" y="1"/>
                    <a:pt x="1271" y="15"/>
                    <a:pt x="1188" y="28"/>
                  </a:cubicBezTo>
                  <a:cubicBezTo>
                    <a:pt x="470" y="194"/>
                    <a:pt x="1" y="912"/>
                    <a:pt x="153" y="1630"/>
                  </a:cubicBezTo>
                  <a:cubicBezTo>
                    <a:pt x="288" y="2283"/>
                    <a:pt x="852" y="2727"/>
                    <a:pt x="1492" y="2727"/>
                  </a:cubicBezTo>
                  <a:cubicBezTo>
                    <a:pt x="1570" y="2727"/>
                    <a:pt x="1648" y="2721"/>
                    <a:pt x="1727" y="2708"/>
                  </a:cubicBezTo>
                  <a:lnTo>
                    <a:pt x="1768" y="2708"/>
                  </a:lnTo>
                  <a:cubicBezTo>
                    <a:pt x="2084" y="2642"/>
                    <a:pt x="2438" y="2608"/>
                    <a:pt x="2803" y="2608"/>
                  </a:cubicBezTo>
                  <a:cubicBezTo>
                    <a:pt x="3442" y="2608"/>
                    <a:pt x="4114" y="2714"/>
                    <a:pt x="4668" y="2942"/>
                  </a:cubicBezTo>
                  <a:cubicBezTo>
                    <a:pt x="5594" y="3329"/>
                    <a:pt x="6298" y="4102"/>
                    <a:pt x="6574" y="5069"/>
                  </a:cubicBezTo>
                  <a:cubicBezTo>
                    <a:pt x="6961" y="6119"/>
                    <a:pt x="6961" y="7279"/>
                    <a:pt x="6588" y="8328"/>
                  </a:cubicBezTo>
                  <a:cubicBezTo>
                    <a:pt x="6118" y="9433"/>
                    <a:pt x="5304" y="10344"/>
                    <a:pt x="4254" y="10910"/>
                  </a:cubicBezTo>
                  <a:cubicBezTo>
                    <a:pt x="5469" y="10510"/>
                    <a:pt x="6505" y="9709"/>
                    <a:pt x="7182" y="8632"/>
                  </a:cubicBezTo>
                  <a:cubicBezTo>
                    <a:pt x="7872" y="7458"/>
                    <a:pt x="8121" y="6091"/>
                    <a:pt x="7900" y="4765"/>
                  </a:cubicBezTo>
                  <a:cubicBezTo>
                    <a:pt x="7720" y="3288"/>
                    <a:pt x="6892" y="1962"/>
                    <a:pt x="5649" y="1147"/>
                  </a:cubicBezTo>
                  <a:cubicBezTo>
                    <a:pt x="4365" y="346"/>
                    <a:pt x="3011" y="1"/>
                    <a:pt x="1465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027193" y="3064810"/>
              <a:ext cx="383802" cy="340633"/>
            </a:xfrm>
            <a:custGeom>
              <a:avLst/>
              <a:gdLst/>
              <a:ahLst/>
              <a:cxnLst/>
              <a:rect l="l" t="t" r="r" b="b"/>
              <a:pathLst>
                <a:path w="16172" h="14353" extrusionOk="0">
                  <a:moveTo>
                    <a:pt x="8082" y="1"/>
                  </a:moveTo>
                  <a:cubicBezTo>
                    <a:pt x="6521" y="1"/>
                    <a:pt x="4950" y="507"/>
                    <a:pt x="3632" y="1549"/>
                  </a:cubicBezTo>
                  <a:cubicBezTo>
                    <a:pt x="525" y="4008"/>
                    <a:pt x="1" y="8523"/>
                    <a:pt x="2472" y="11630"/>
                  </a:cubicBezTo>
                  <a:cubicBezTo>
                    <a:pt x="3888" y="13420"/>
                    <a:pt x="5982" y="14353"/>
                    <a:pt x="8096" y="14353"/>
                  </a:cubicBezTo>
                  <a:cubicBezTo>
                    <a:pt x="9653" y="14353"/>
                    <a:pt x="11222" y="13847"/>
                    <a:pt x="12540" y="12804"/>
                  </a:cubicBezTo>
                  <a:cubicBezTo>
                    <a:pt x="15647" y="10332"/>
                    <a:pt x="16172" y="5830"/>
                    <a:pt x="13714" y="2723"/>
                  </a:cubicBezTo>
                  <a:cubicBezTo>
                    <a:pt x="12298" y="934"/>
                    <a:pt x="10200" y="1"/>
                    <a:pt x="8082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6169422" y="3095994"/>
              <a:ext cx="194393" cy="259278"/>
            </a:xfrm>
            <a:custGeom>
              <a:avLst/>
              <a:gdLst/>
              <a:ahLst/>
              <a:cxnLst/>
              <a:rect l="l" t="t" r="r" b="b"/>
              <a:pathLst>
                <a:path w="8191" h="10925" extrusionOk="0">
                  <a:moveTo>
                    <a:pt x="1534" y="1"/>
                  </a:moveTo>
                  <a:cubicBezTo>
                    <a:pt x="1437" y="1"/>
                    <a:pt x="1354" y="14"/>
                    <a:pt x="1258" y="28"/>
                  </a:cubicBezTo>
                  <a:cubicBezTo>
                    <a:pt x="498" y="153"/>
                    <a:pt x="1" y="884"/>
                    <a:pt x="153" y="1644"/>
                  </a:cubicBezTo>
                  <a:cubicBezTo>
                    <a:pt x="283" y="2296"/>
                    <a:pt x="852" y="2745"/>
                    <a:pt x="1482" y="2745"/>
                  </a:cubicBezTo>
                  <a:cubicBezTo>
                    <a:pt x="1586" y="2745"/>
                    <a:pt x="1691" y="2733"/>
                    <a:pt x="1796" y="2707"/>
                  </a:cubicBezTo>
                  <a:lnTo>
                    <a:pt x="1838" y="2707"/>
                  </a:lnTo>
                  <a:cubicBezTo>
                    <a:pt x="2153" y="2642"/>
                    <a:pt x="2507" y="2608"/>
                    <a:pt x="2872" y="2608"/>
                  </a:cubicBezTo>
                  <a:cubicBezTo>
                    <a:pt x="3512" y="2608"/>
                    <a:pt x="4183" y="2713"/>
                    <a:pt x="4738" y="2942"/>
                  </a:cubicBezTo>
                  <a:cubicBezTo>
                    <a:pt x="5663" y="3315"/>
                    <a:pt x="6367" y="4102"/>
                    <a:pt x="6643" y="5069"/>
                  </a:cubicBezTo>
                  <a:cubicBezTo>
                    <a:pt x="7030" y="6118"/>
                    <a:pt x="7030" y="7278"/>
                    <a:pt x="6657" y="8328"/>
                  </a:cubicBezTo>
                  <a:cubicBezTo>
                    <a:pt x="6188" y="9433"/>
                    <a:pt x="5373" y="10344"/>
                    <a:pt x="4323" y="10924"/>
                  </a:cubicBezTo>
                  <a:cubicBezTo>
                    <a:pt x="5525" y="10510"/>
                    <a:pt x="6561" y="9709"/>
                    <a:pt x="7251" y="8632"/>
                  </a:cubicBezTo>
                  <a:cubicBezTo>
                    <a:pt x="7941" y="7472"/>
                    <a:pt x="8190" y="6091"/>
                    <a:pt x="7969" y="4765"/>
                  </a:cubicBezTo>
                  <a:cubicBezTo>
                    <a:pt x="7790" y="3287"/>
                    <a:pt x="6975" y="1962"/>
                    <a:pt x="5732" y="1161"/>
                  </a:cubicBezTo>
                  <a:cubicBezTo>
                    <a:pt x="4434" y="346"/>
                    <a:pt x="3094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886136" y="2057033"/>
              <a:ext cx="212714" cy="133780"/>
            </a:xfrm>
            <a:custGeom>
              <a:avLst/>
              <a:gdLst/>
              <a:ahLst/>
              <a:cxnLst/>
              <a:rect l="l" t="t" r="r" b="b"/>
              <a:pathLst>
                <a:path w="8963" h="5637" extrusionOk="0">
                  <a:moveTo>
                    <a:pt x="2306" y="1"/>
                  </a:moveTo>
                  <a:cubicBezTo>
                    <a:pt x="2124" y="1"/>
                    <a:pt x="1930" y="26"/>
                    <a:pt x="1726" y="85"/>
                  </a:cubicBezTo>
                  <a:cubicBezTo>
                    <a:pt x="166" y="513"/>
                    <a:pt x="0" y="3192"/>
                    <a:pt x="4474" y="5636"/>
                  </a:cubicBezTo>
                  <a:cubicBezTo>
                    <a:pt x="8963" y="3192"/>
                    <a:pt x="8783" y="513"/>
                    <a:pt x="7236" y="85"/>
                  </a:cubicBezTo>
                  <a:cubicBezTo>
                    <a:pt x="7032" y="26"/>
                    <a:pt x="6839" y="1"/>
                    <a:pt x="6656" y="1"/>
                  </a:cubicBezTo>
                  <a:cubicBezTo>
                    <a:pt x="5243" y="1"/>
                    <a:pt x="4474" y="1549"/>
                    <a:pt x="4474" y="1549"/>
                  </a:cubicBezTo>
                  <a:cubicBezTo>
                    <a:pt x="4474" y="1549"/>
                    <a:pt x="3717" y="1"/>
                    <a:pt x="2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6739358" y="2016070"/>
              <a:ext cx="212738" cy="133780"/>
            </a:xfrm>
            <a:custGeom>
              <a:avLst/>
              <a:gdLst/>
              <a:ahLst/>
              <a:cxnLst/>
              <a:rect l="l" t="t" r="r" b="b"/>
              <a:pathLst>
                <a:path w="8964" h="5637" extrusionOk="0">
                  <a:moveTo>
                    <a:pt x="2308" y="0"/>
                  </a:moveTo>
                  <a:cubicBezTo>
                    <a:pt x="2125" y="0"/>
                    <a:pt x="1931" y="26"/>
                    <a:pt x="1727" y="85"/>
                  </a:cubicBezTo>
                  <a:cubicBezTo>
                    <a:pt x="180" y="513"/>
                    <a:pt x="1" y="3192"/>
                    <a:pt x="4489" y="5636"/>
                  </a:cubicBezTo>
                  <a:cubicBezTo>
                    <a:pt x="8963" y="3192"/>
                    <a:pt x="8784" y="513"/>
                    <a:pt x="7237" y="85"/>
                  </a:cubicBezTo>
                  <a:cubicBezTo>
                    <a:pt x="7033" y="26"/>
                    <a:pt x="6840" y="0"/>
                    <a:pt x="6657" y="0"/>
                  </a:cubicBezTo>
                  <a:cubicBezTo>
                    <a:pt x="5247" y="0"/>
                    <a:pt x="4489" y="1549"/>
                    <a:pt x="4489" y="1549"/>
                  </a:cubicBezTo>
                  <a:cubicBezTo>
                    <a:pt x="4489" y="1549"/>
                    <a:pt x="3720" y="0"/>
                    <a:pt x="2308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740862" y="2867569"/>
              <a:ext cx="126542" cy="126518"/>
            </a:xfrm>
            <a:custGeom>
              <a:avLst/>
              <a:gdLst/>
              <a:ahLst/>
              <a:cxnLst/>
              <a:rect l="l" t="t" r="r" b="b"/>
              <a:pathLst>
                <a:path w="5332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1" y="1906"/>
                  </a:lnTo>
                  <a:lnTo>
                    <a:pt x="1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6" y="5331"/>
                  </a:lnTo>
                  <a:lnTo>
                    <a:pt x="3426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6" y="1906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624580" y="1467138"/>
              <a:ext cx="126542" cy="126874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6033103" y="2800714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704559" y="3089373"/>
              <a:ext cx="1042569" cy="1142577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6"/>
          <p:cNvSpPr txBox="1">
            <a:spLocks noGrp="1"/>
          </p:cNvSpPr>
          <p:nvPr>
            <p:ph type="title"/>
          </p:nvPr>
        </p:nvSpPr>
        <p:spPr>
          <a:xfrm>
            <a:off x="713250" y="34817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E DISCUSSÃO </a:t>
            </a:r>
            <a:endParaRPr dirty="0"/>
          </a:p>
        </p:txBody>
      </p:sp>
      <p:sp>
        <p:nvSpPr>
          <p:cNvPr id="1526" name="Google Shape;1526;p46"/>
          <p:cNvSpPr/>
          <p:nvPr/>
        </p:nvSpPr>
        <p:spPr>
          <a:xfrm>
            <a:off x="4184411" y="3880510"/>
            <a:ext cx="4171584" cy="664200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MORTES</a:t>
            </a:r>
            <a:endParaRPr sz="2000" b="1" dirty="0">
              <a:solidFill>
                <a:schemeClr val="tx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528" name="Google Shape;1528;p46"/>
          <p:cNvSpPr/>
          <p:nvPr/>
        </p:nvSpPr>
        <p:spPr>
          <a:xfrm>
            <a:off x="4184411" y="3004512"/>
            <a:ext cx="4171584" cy="664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SINTOMAS</a:t>
            </a:r>
            <a:endParaRPr sz="2000" b="1" dirty="0">
              <a:solidFill>
                <a:schemeClr val="tx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530" name="Google Shape;1530;p46"/>
          <p:cNvSpPr/>
          <p:nvPr/>
        </p:nvSpPr>
        <p:spPr>
          <a:xfrm>
            <a:off x="4184409" y="1261965"/>
            <a:ext cx="4171586" cy="664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ANÁLISE DA AMOSTRA</a:t>
            </a:r>
            <a:endParaRPr sz="2000" b="1" dirty="0">
              <a:solidFill>
                <a:schemeClr val="tx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532" name="Google Shape;1532;p46"/>
          <p:cNvSpPr/>
          <p:nvPr/>
        </p:nvSpPr>
        <p:spPr>
          <a:xfrm>
            <a:off x="4184410" y="2131900"/>
            <a:ext cx="4171585" cy="6642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INDICADORES DE SAÚDE</a:t>
            </a:r>
            <a:endParaRPr sz="2000" b="1" dirty="0">
              <a:solidFill>
                <a:schemeClr val="tx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grpSp>
        <p:nvGrpSpPr>
          <p:cNvPr id="1533" name="Google Shape;1533;p46"/>
          <p:cNvGrpSpPr/>
          <p:nvPr/>
        </p:nvGrpSpPr>
        <p:grpSpPr>
          <a:xfrm>
            <a:off x="-809956" y="1045006"/>
            <a:ext cx="4994367" cy="3916852"/>
            <a:chOff x="-809956" y="1045006"/>
            <a:chExt cx="4994367" cy="3916852"/>
          </a:xfrm>
        </p:grpSpPr>
        <p:grpSp>
          <p:nvGrpSpPr>
            <p:cNvPr id="1534" name="Google Shape;1534;p46"/>
            <p:cNvGrpSpPr/>
            <p:nvPr/>
          </p:nvGrpSpPr>
          <p:grpSpPr>
            <a:xfrm>
              <a:off x="-809956" y="1045006"/>
              <a:ext cx="4994367" cy="3916852"/>
              <a:chOff x="-809956" y="1045006"/>
              <a:chExt cx="4994367" cy="3916852"/>
            </a:xfrm>
          </p:grpSpPr>
          <p:sp>
            <p:nvSpPr>
              <p:cNvPr id="1535" name="Google Shape;1535;p46"/>
              <p:cNvSpPr/>
              <p:nvPr/>
            </p:nvSpPr>
            <p:spPr>
              <a:xfrm rot="6299936">
                <a:off x="-818738" y="1053788"/>
                <a:ext cx="3916852" cy="3899287"/>
              </a:xfrm>
              <a:custGeom>
                <a:avLst/>
                <a:gdLst/>
                <a:ahLst/>
                <a:cxnLst/>
                <a:rect l="l" t="t" r="r" b="b"/>
                <a:pathLst>
                  <a:path w="139147" h="138523" extrusionOk="0">
                    <a:moveTo>
                      <a:pt x="70203" y="0"/>
                    </a:moveTo>
                    <a:cubicBezTo>
                      <a:pt x="65739" y="0"/>
                      <a:pt x="61277" y="387"/>
                      <a:pt x="56869" y="1161"/>
                    </a:cubicBezTo>
                    <a:cubicBezTo>
                      <a:pt x="50143" y="2583"/>
                      <a:pt x="43598" y="4821"/>
                      <a:pt x="37508" y="8024"/>
                    </a:cubicBezTo>
                    <a:cubicBezTo>
                      <a:pt x="31459" y="11339"/>
                      <a:pt x="25894" y="15440"/>
                      <a:pt x="20936" y="20218"/>
                    </a:cubicBezTo>
                    <a:cubicBezTo>
                      <a:pt x="16116" y="25148"/>
                      <a:pt x="11987" y="30700"/>
                      <a:pt x="8631" y="36721"/>
                    </a:cubicBezTo>
                    <a:cubicBezTo>
                      <a:pt x="5386" y="42811"/>
                      <a:pt x="3108" y="49370"/>
                      <a:pt x="1644" y="56110"/>
                    </a:cubicBezTo>
                    <a:cubicBezTo>
                      <a:pt x="359" y="62890"/>
                      <a:pt x="0" y="69823"/>
                      <a:pt x="608" y="76700"/>
                    </a:cubicBezTo>
                    <a:cubicBezTo>
                      <a:pt x="1423" y="83535"/>
                      <a:pt x="3011" y="90302"/>
                      <a:pt x="5662" y="96668"/>
                    </a:cubicBezTo>
                    <a:cubicBezTo>
                      <a:pt x="8424" y="102979"/>
                      <a:pt x="12042" y="108890"/>
                      <a:pt x="16393" y="114234"/>
                    </a:cubicBezTo>
                    <a:cubicBezTo>
                      <a:pt x="20908" y="119413"/>
                      <a:pt x="26087" y="123956"/>
                      <a:pt x="31804" y="127768"/>
                    </a:cubicBezTo>
                    <a:cubicBezTo>
                      <a:pt x="37577" y="131427"/>
                      <a:pt x="43832" y="134244"/>
                      <a:pt x="50406" y="136123"/>
                    </a:cubicBezTo>
                    <a:cubicBezTo>
                      <a:pt x="56558" y="137786"/>
                      <a:pt x="62891" y="138523"/>
                      <a:pt x="69190" y="138523"/>
                    </a:cubicBezTo>
                    <a:cubicBezTo>
                      <a:pt x="69636" y="138523"/>
                      <a:pt x="70081" y="138519"/>
                      <a:pt x="70526" y="138512"/>
                    </a:cubicBezTo>
                    <a:lnTo>
                      <a:pt x="70526" y="138346"/>
                    </a:lnTo>
                    <a:cubicBezTo>
                      <a:pt x="63801" y="137918"/>
                      <a:pt x="57159" y="136896"/>
                      <a:pt x="50806" y="134811"/>
                    </a:cubicBezTo>
                    <a:cubicBezTo>
                      <a:pt x="44523" y="132573"/>
                      <a:pt x="38502" y="129687"/>
                      <a:pt x="33019" y="125945"/>
                    </a:cubicBezTo>
                    <a:cubicBezTo>
                      <a:pt x="27634" y="122106"/>
                      <a:pt x="22773" y="117562"/>
                      <a:pt x="18588" y="112439"/>
                    </a:cubicBezTo>
                    <a:cubicBezTo>
                      <a:pt x="14514" y="107247"/>
                      <a:pt x="11159" y="101543"/>
                      <a:pt x="8604" y="95453"/>
                    </a:cubicBezTo>
                    <a:cubicBezTo>
                      <a:pt x="6146" y="89349"/>
                      <a:pt x="4654" y="82900"/>
                      <a:pt x="3895" y="76382"/>
                    </a:cubicBezTo>
                    <a:cubicBezTo>
                      <a:pt x="3411" y="69823"/>
                      <a:pt x="3632" y="63222"/>
                      <a:pt x="4834" y="56745"/>
                    </a:cubicBezTo>
                    <a:cubicBezTo>
                      <a:pt x="6201" y="50323"/>
                      <a:pt x="8341" y="44040"/>
                      <a:pt x="11393" y="38212"/>
                    </a:cubicBezTo>
                    <a:cubicBezTo>
                      <a:pt x="14570" y="32440"/>
                      <a:pt x="18492" y="27109"/>
                      <a:pt x="23076" y="22359"/>
                    </a:cubicBezTo>
                    <a:cubicBezTo>
                      <a:pt x="27785" y="17746"/>
                      <a:pt x="33102" y="13783"/>
                      <a:pt x="38861" y="10579"/>
                    </a:cubicBezTo>
                    <a:cubicBezTo>
                      <a:pt x="44689" y="7472"/>
                      <a:pt x="50972" y="5304"/>
                      <a:pt x="57407" y="3882"/>
                    </a:cubicBezTo>
                    <a:cubicBezTo>
                      <a:pt x="62068" y="2979"/>
                      <a:pt x="66808" y="2525"/>
                      <a:pt x="71549" y="2525"/>
                    </a:cubicBezTo>
                    <a:cubicBezTo>
                      <a:pt x="73410" y="2525"/>
                      <a:pt x="75271" y="2595"/>
                      <a:pt x="77127" y="2735"/>
                    </a:cubicBezTo>
                    <a:cubicBezTo>
                      <a:pt x="83715" y="3453"/>
                      <a:pt x="90219" y="4917"/>
                      <a:pt x="96378" y="7375"/>
                    </a:cubicBezTo>
                    <a:cubicBezTo>
                      <a:pt x="102510" y="9958"/>
                      <a:pt x="108268" y="13341"/>
                      <a:pt x="113502" y="17456"/>
                    </a:cubicBezTo>
                    <a:cubicBezTo>
                      <a:pt x="118626" y="21710"/>
                      <a:pt x="123183" y="26612"/>
                      <a:pt x="127063" y="32053"/>
                    </a:cubicBezTo>
                    <a:cubicBezTo>
                      <a:pt x="130792" y="37605"/>
                      <a:pt x="133761" y="43639"/>
                      <a:pt x="135860" y="50006"/>
                    </a:cubicBezTo>
                    <a:cubicBezTo>
                      <a:pt x="137849" y="56413"/>
                      <a:pt x="138871" y="63083"/>
                      <a:pt x="139147" y="69823"/>
                    </a:cubicBezTo>
                    <a:cubicBezTo>
                      <a:pt x="139105" y="63083"/>
                      <a:pt x="138373" y="56317"/>
                      <a:pt x="136509" y="49799"/>
                    </a:cubicBezTo>
                    <a:cubicBezTo>
                      <a:pt x="134548" y="43294"/>
                      <a:pt x="131717" y="37080"/>
                      <a:pt x="128085" y="31349"/>
                    </a:cubicBezTo>
                    <a:cubicBezTo>
                      <a:pt x="124301" y="25673"/>
                      <a:pt x="119772" y="20550"/>
                      <a:pt x="114607" y="16103"/>
                    </a:cubicBezTo>
                    <a:cubicBezTo>
                      <a:pt x="109304" y="11781"/>
                      <a:pt x="103435" y="8204"/>
                      <a:pt x="97179" y="5456"/>
                    </a:cubicBezTo>
                    <a:cubicBezTo>
                      <a:pt x="90854" y="2804"/>
                      <a:pt x="84170" y="1189"/>
                      <a:pt x="77362" y="332"/>
                    </a:cubicBezTo>
                    <a:cubicBezTo>
                      <a:pt x="74980" y="111"/>
                      <a:pt x="72591" y="0"/>
                      <a:pt x="70203" y="0"/>
                    </a:cubicBezTo>
                    <a:close/>
                  </a:path>
                </a:pathLst>
              </a:custGeom>
              <a:solidFill>
                <a:srgbClr val="FFFFFF">
                  <a:alpha val="56980"/>
                </a:srgbClr>
              </a:solidFill>
              <a:ln>
                <a:noFill/>
              </a:ln>
              <a:effectLst>
                <a:outerShdw blurRad="171450" dist="57150" dir="7320000" algn="bl" rotWithShape="0">
                  <a:srgbClr val="FFFFFF">
                    <a:alpha val="7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6" name="Google Shape;1536;p46"/>
              <p:cNvGrpSpPr/>
              <p:nvPr/>
            </p:nvGrpSpPr>
            <p:grpSpPr>
              <a:xfrm>
                <a:off x="3216741" y="1277488"/>
                <a:ext cx="718503" cy="637424"/>
                <a:chOff x="2392808" y="880573"/>
                <a:chExt cx="757755" cy="672247"/>
              </a:xfrm>
            </p:grpSpPr>
            <p:sp>
              <p:nvSpPr>
                <p:cNvPr id="1537" name="Google Shape;1537;p46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46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39" name="Google Shape;1539;p46"/>
              <p:cNvSpPr txBox="1"/>
              <p:nvPr/>
            </p:nvSpPr>
            <p:spPr>
              <a:xfrm>
                <a:off x="3284243" y="1381700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1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grpSp>
            <p:nvGrpSpPr>
              <p:cNvPr id="1540" name="Google Shape;1540;p46"/>
              <p:cNvGrpSpPr/>
              <p:nvPr/>
            </p:nvGrpSpPr>
            <p:grpSpPr>
              <a:xfrm>
                <a:off x="3216741" y="2145283"/>
                <a:ext cx="718503" cy="637424"/>
                <a:chOff x="2392808" y="880573"/>
                <a:chExt cx="757755" cy="672247"/>
              </a:xfrm>
            </p:grpSpPr>
            <p:sp>
              <p:nvSpPr>
                <p:cNvPr id="1541" name="Google Shape;1541;p46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46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43" name="Google Shape;1543;p46"/>
              <p:cNvSpPr txBox="1"/>
              <p:nvPr/>
            </p:nvSpPr>
            <p:spPr>
              <a:xfrm>
                <a:off x="3284243" y="2249496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2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grpSp>
            <p:nvGrpSpPr>
              <p:cNvPr id="1544" name="Google Shape;1544;p46"/>
              <p:cNvGrpSpPr/>
              <p:nvPr/>
            </p:nvGrpSpPr>
            <p:grpSpPr>
              <a:xfrm>
                <a:off x="3216741" y="3022215"/>
                <a:ext cx="718503" cy="637424"/>
                <a:chOff x="2392808" y="880573"/>
                <a:chExt cx="757755" cy="672247"/>
              </a:xfrm>
            </p:grpSpPr>
            <p:sp>
              <p:nvSpPr>
                <p:cNvPr id="1545" name="Google Shape;1545;p46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46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47" name="Google Shape;1547;p46"/>
              <p:cNvSpPr txBox="1"/>
              <p:nvPr/>
            </p:nvSpPr>
            <p:spPr>
              <a:xfrm>
                <a:off x="3284243" y="3126427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3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grpSp>
            <p:nvGrpSpPr>
              <p:cNvPr id="1548" name="Google Shape;1548;p46"/>
              <p:cNvGrpSpPr/>
              <p:nvPr/>
            </p:nvGrpSpPr>
            <p:grpSpPr>
              <a:xfrm>
                <a:off x="3216741" y="3893898"/>
                <a:ext cx="718503" cy="637424"/>
                <a:chOff x="2392808" y="880573"/>
                <a:chExt cx="757755" cy="672247"/>
              </a:xfrm>
            </p:grpSpPr>
            <p:sp>
              <p:nvSpPr>
                <p:cNvPr id="1549" name="Google Shape;1549;p46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46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51" name="Google Shape;1551;p46"/>
              <p:cNvSpPr txBox="1"/>
              <p:nvPr/>
            </p:nvSpPr>
            <p:spPr>
              <a:xfrm>
                <a:off x="3284243" y="3998110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4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cxnSp>
            <p:nvCxnSpPr>
              <p:cNvPr id="1552" name="Google Shape;1552;p46"/>
              <p:cNvCxnSpPr/>
              <p:nvPr/>
            </p:nvCxnSpPr>
            <p:spPr>
              <a:xfrm rot="10800000">
                <a:off x="2376525" y="1596200"/>
                <a:ext cx="871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53" name="Google Shape;1553;p46"/>
              <p:cNvCxnSpPr>
                <a:cxnSpLocks/>
                <a:endCxn id="1530" idx="1"/>
              </p:cNvCxnSpPr>
              <p:nvPr/>
            </p:nvCxnSpPr>
            <p:spPr>
              <a:xfrm>
                <a:off x="3919209" y="1594065"/>
                <a:ext cx="265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46"/>
              <p:cNvCxnSpPr/>
              <p:nvPr/>
            </p:nvCxnSpPr>
            <p:spPr>
              <a:xfrm rot="10800000">
                <a:off x="2914755" y="2463996"/>
                <a:ext cx="31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55" name="Google Shape;1555;p46"/>
              <p:cNvCxnSpPr/>
              <p:nvPr/>
            </p:nvCxnSpPr>
            <p:spPr>
              <a:xfrm rot="10800000">
                <a:off x="2990993" y="3340927"/>
                <a:ext cx="23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56" name="Google Shape;1556;p46"/>
              <p:cNvCxnSpPr/>
              <p:nvPr/>
            </p:nvCxnSpPr>
            <p:spPr>
              <a:xfrm rot="10800000">
                <a:off x="2628893" y="4212610"/>
                <a:ext cx="598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57" name="Google Shape;1557;p46"/>
              <p:cNvCxnSpPr/>
              <p:nvPr/>
            </p:nvCxnSpPr>
            <p:spPr>
              <a:xfrm>
                <a:off x="3916111" y="2464050"/>
                <a:ext cx="265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8" name="Google Shape;1558;p46"/>
              <p:cNvCxnSpPr/>
              <p:nvPr/>
            </p:nvCxnSpPr>
            <p:spPr>
              <a:xfrm>
                <a:off x="3919211" y="3339275"/>
                <a:ext cx="265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9" name="Google Shape;1559;p46"/>
              <p:cNvCxnSpPr/>
              <p:nvPr/>
            </p:nvCxnSpPr>
            <p:spPr>
              <a:xfrm>
                <a:off x="3916111" y="4211888"/>
                <a:ext cx="265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0" name="Google Shape;1560;p46"/>
            <p:cNvGrpSpPr/>
            <p:nvPr/>
          </p:nvGrpSpPr>
          <p:grpSpPr>
            <a:xfrm>
              <a:off x="-515128" y="1594065"/>
              <a:ext cx="2909772" cy="3142775"/>
              <a:chOff x="-515128" y="1594065"/>
              <a:chExt cx="2909772" cy="3142775"/>
            </a:xfrm>
          </p:grpSpPr>
          <p:grpSp>
            <p:nvGrpSpPr>
              <p:cNvPr id="1561" name="Google Shape;1561;p46"/>
              <p:cNvGrpSpPr/>
              <p:nvPr/>
            </p:nvGrpSpPr>
            <p:grpSpPr>
              <a:xfrm>
                <a:off x="-515128" y="1594065"/>
                <a:ext cx="2806525" cy="3142775"/>
                <a:chOff x="2398075" y="2323725"/>
                <a:chExt cx="2806525" cy="3142775"/>
              </a:xfrm>
            </p:grpSpPr>
            <p:sp>
              <p:nvSpPr>
                <p:cNvPr id="1562" name="Google Shape;1562;p46"/>
                <p:cNvSpPr/>
                <p:nvPr/>
              </p:nvSpPr>
              <p:spPr>
                <a:xfrm>
                  <a:off x="2398075" y="4530675"/>
                  <a:ext cx="973925" cy="9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7" h="37433" extrusionOk="0">
                      <a:moveTo>
                        <a:pt x="21107" y="0"/>
                      </a:moveTo>
                      <a:lnTo>
                        <a:pt x="0" y="13864"/>
                      </a:lnTo>
                      <a:lnTo>
                        <a:pt x="0" y="37432"/>
                      </a:lnTo>
                      <a:lnTo>
                        <a:pt x="20414" y="37432"/>
                      </a:lnTo>
                      <a:lnTo>
                        <a:pt x="38957" y="17260"/>
                      </a:lnTo>
                      <a:lnTo>
                        <a:pt x="21107" y="0"/>
                      </a:lnTo>
                      <a:close/>
                    </a:path>
                  </a:pathLst>
                </a:custGeom>
                <a:solidFill>
                  <a:srgbClr val="CF9C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46"/>
                <p:cNvSpPr/>
                <p:nvPr/>
              </p:nvSpPr>
              <p:spPr>
                <a:xfrm>
                  <a:off x="2839975" y="3250675"/>
                  <a:ext cx="2364625" cy="179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85" h="71650" extrusionOk="0">
                      <a:moveTo>
                        <a:pt x="63203" y="0"/>
                      </a:moveTo>
                      <a:cubicBezTo>
                        <a:pt x="62941" y="0"/>
                        <a:pt x="62680" y="15"/>
                        <a:pt x="62421" y="43"/>
                      </a:cubicBezTo>
                      <a:cubicBezTo>
                        <a:pt x="60827" y="251"/>
                        <a:pt x="59302" y="702"/>
                        <a:pt x="57812" y="1325"/>
                      </a:cubicBezTo>
                      <a:cubicBezTo>
                        <a:pt x="57788" y="1337"/>
                        <a:pt x="57792" y="1341"/>
                        <a:pt x="57805" y="1341"/>
                      </a:cubicBezTo>
                      <a:cubicBezTo>
                        <a:pt x="57811" y="1341"/>
                        <a:pt x="57819" y="1340"/>
                        <a:pt x="57827" y="1339"/>
                      </a:cubicBezTo>
                      <a:lnTo>
                        <a:pt x="57827" y="1339"/>
                      </a:lnTo>
                      <a:cubicBezTo>
                        <a:pt x="48341" y="8013"/>
                        <a:pt x="42002" y="6460"/>
                        <a:pt x="35075" y="13421"/>
                      </a:cubicBezTo>
                      <a:cubicBezTo>
                        <a:pt x="33758" y="14808"/>
                        <a:pt x="32580" y="16333"/>
                        <a:pt x="31540" y="17962"/>
                      </a:cubicBezTo>
                      <a:cubicBezTo>
                        <a:pt x="22459" y="31098"/>
                        <a:pt x="15631" y="41495"/>
                        <a:pt x="0" y="48878"/>
                      </a:cubicBezTo>
                      <a:cubicBezTo>
                        <a:pt x="2080" y="59761"/>
                        <a:pt x="11056" y="68772"/>
                        <a:pt x="21766" y="71649"/>
                      </a:cubicBezTo>
                      <a:lnTo>
                        <a:pt x="22425" y="71649"/>
                      </a:lnTo>
                      <a:cubicBezTo>
                        <a:pt x="26306" y="68460"/>
                        <a:pt x="36427" y="59484"/>
                        <a:pt x="41348" y="58375"/>
                      </a:cubicBezTo>
                      <a:cubicBezTo>
                        <a:pt x="43567" y="57855"/>
                        <a:pt x="45889" y="57577"/>
                        <a:pt x="48072" y="56884"/>
                      </a:cubicBezTo>
                      <a:cubicBezTo>
                        <a:pt x="50810" y="56052"/>
                        <a:pt x="53340" y="54666"/>
                        <a:pt x="56009" y="53626"/>
                      </a:cubicBezTo>
                      <a:cubicBezTo>
                        <a:pt x="58505" y="52690"/>
                        <a:pt x="61173" y="52101"/>
                        <a:pt x="63600" y="50957"/>
                      </a:cubicBezTo>
                      <a:cubicBezTo>
                        <a:pt x="65367" y="50126"/>
                        <a:pt x="67031" y="49155"/>
                        <a:pt x="68591" y="48011"/>
                      </a:cubicBezTo>
                      <a:cubicBezTo>
                        <a:pt x="71883" y="45828"/>
                        <a:pt x="75106" y="43471"/>
                        <a:pt x="78711" y="41877"/>
                      </a:cubicBezTo>
                      <a:cubicBezTo>
                        <a:pt x="83321" y="39832"/>
                        <a:pt x="88104" y="37614"/>
                        <a:pt x="92956" y="36331"/>
                      </a:cubicBezTo>
                      <a:cubicBezTo>
                        <a:pt x="93718" y="36123"/>
                        <a:pt x="93788" y="35084"/>
                        <a:pt x="93580" y="34356"/>
                      </a:cubicBezTo>
                      <a:cubicBezTo>
                        <a:pt x="92783" y="31756"/>
                        <a:pt x="90114" y="30058"/>
                        <a:pt x="87410" y="29607"/>
                      </a:cubicBezTo>
                      <a:cubicBezTo>
                        <a:pt x="86677" y="29476"/>
                        <a:pt x="85938" y="29421"/>
                        <a:pt x="85198" y="29421"/>
                      </a:cubicBezTo>
                      <a:cubicBezTo>
                        <a:pt x="83210" y="29421"/>
                        <a:pt x="81210" y="29818"/>
                        <a:pt x="79266" y="30197"/>
                      </a:cubicBezTo>
                      <a:cubicBezTo>
                        <a:pt x="76597" y="30716"/>
                        <a:pt x="73720" y="31479"/>
                        <a:pt x="71051" y="32033"/>
                      </a:cubicBezTo>
                      <a:cubicBezTo>
                        <a:pt x="71571" y="29919"/>
                        <a:pt x="72056" y="27770"/>
                        <a:pt x="71848" y="25587"/>
                      </a:cubicBezTo>
                      <a:cubicBezTo>
                        <a:pt x="71606" y="22918"/>
                        <a:pt x="70358" y="20145"/>
                        <a:pt x="69145" y="17719"/>
                      </a:cubicBezTo>
                      <a:lnTo>
                        <a:pt x="69145" y="17719"/>
                      </a:lnTo>
                      <a:cubicBezTo>
                        <a:pt x="70705" y="18204"/>
                        <a:pt x="71918" y="19418"/>
                        <a:pt x="72958" y="20665"/>
                      </a:cubicBezTo>
                      <a:cubicBezTo>
                        <a:pt x="73997" y="21913"/>
                        <a:pt x="74968" y="23265"/>
                        <a:pt x="76285" y="24235"/>
                      </a:cubicBezTo>
                      <a:cubicBezTo>
                        <a:pt x="77215" y="24896"/>
                        <a:pt x="78369" y="25367"/>
                        <a:pt x="79492" y="25367"/>
                      </a:cubicBezTo>
                      <a:cubicBezTo>
                        <a:pt x="79960" y="25367"/>
                        <a:pt x="80422" y="25285"/>
                        <a:pt x="80860" y="25102"/>
                      </a:cubicBezTo>
                      <a:cubicBezTo>
                        <a:pt x="82558" y="24374"/>
                        <a:pt x="83425" y="22433"/>
                        <a:pt x="83390" y="20596"/>
                      </a:cubicBezTo>
                      <a:cubicBezTo>
                        <a:pt x="83355" y="18794"/>
                        <a:pt x="82419" y="17026"/>
                        <a:pt x="81657" y="15362"/>
                      </a:cubicBezTo>
                      <a:lnTo>
                        <a:pt x="86856" y="14496"/>
                      </a:lnTo>
                      <a:cubicBezTo>
                        <a:pt x="89421" y="14080"/>
                        <a:pt x="92263" y="13491"/>
                        <a:pt x="93788" y="11377"/>
                      </a:cubicBezTo>
                      <a:cubicBezTo>
                        <a:pt x="94342" y="10718"/>
                        <a:pt x="94585" y="9886"/>
                        <a:pt x="94516" y="9020"/>
                      </a:cubicBezTo>
                      <a:cubicBezTo>
                        <a:pt x="94342" y="8084"/>
                        <a:pt x="93788" y="7252"/>
                        <a:pt x="92956" y="6767"/>
                      </a:cubicBezTo>
                      <a:cubicBezTo>
                        <a:pt x="91604" y="5831"/>
                        <a:pt x="89941" y="5588"/>
                        <a:pt x="88312" y="5381"/>
                      </a:cubicBezTo>
                      <a:cubicBezTo>
                        <a:pt x="86038" y="5122"/>
                        <a:pt x="83741" y="5012"/>
                        <a:pt x="81437" y="5012"/>
                      </a:cubicBezTo>
                      <a:cubicBezTo>
                        <a:pt x="78191" y="5012"/>
                        <a:pt x="74933" y="5229"/>
                        <a:pt x="71710" y="5554"/>
                      </a:cubicBezTo>
                      <a:cubicBezTo>
                        <a:pt x="70116" y="4098"/>
                        <a:pt x="68556" y="2642"/>
                        <a:pt x="66927" y="1256"/>
                      </a:cubicBezTo>
                      <a:cubicBezTo>
                        <a:pt x="65911" y="385"/>
                        <a:pt x="64554" y="0"/>
                        <a:pt x="6320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46"/>
                <p:cNvSpPr/>
                <p:nvPr/>
              </p:nvSpPr>
              <p:spPr>
                <a:xfrm>
                  <a:off x="4174850" y="3696475"/>
                  <a:ext cx="336575" cy="53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3" h="21503" extrusionOk="0">
                      <a:moveTo>
                        <a:pt x="8889" y="17635"/>
                      </a:moveTo>
                      <a:lnTo>
                        <a:pt x="8889" y="17635"/>
                      </a:lnTo>
                      <a:cubicBezTo>
                        <a:pt x="8822" y="17793"/>
                        <a:pt x="8787" y="17871"/>
                        <a:pt x="8786" y="17871"/>
                      </a:cubicBezTo>
                      <a:cubicBezTo>
                        <a:pt x="8784" y="17871"/>
                        <a:pt x="8818" y="17791"/>
                        <a:pt x="8889" y="17635"/>
                      </a:cubicBezTo>
                      <a:close/>
                      <a:moveTo>
                        <a:pt x="6046" y="19192"/>
                      </a:moveTo>
                      <a:lnTo>
                        <a:pt x="6046" y="19192"/>
                      </a:lnTo>
                      <a:cubicBezTo>
                        <a:pt x="6086" y="19215"/>
                        <a:pt x="6126" y="19240"/>
                        <a:pt x="6165" y="19267"/>
                      </a:cubicBezTo>
                      <a:lnTo>
                        <a:pt x="6165" y="19267"/>
                      </a:lnTo>
                      <a:cubicBezTo>
                        <a:pt x="6133" y="19246"/>
                        <a:pt x="6094" y="19222"/>
                        <a:pt x="6046" y="19192"/>
                      </a:cubicBezTo>
                      <a:close/>
                      <a:moveTo>
                        <a:pt x="2286" y="0"/>
                      </a:moveTo>
                      <a:cubicBezTo>
                        <a:pt x="1081" y="0"/>
                        <a:pt x="1" y="1438"/>
                        <a:pt x="1159" y="2417"/>
                      </a:cubicBezTo>
                      <a:cubicBezTo>
                        <a:pt x="1817" y="2972"/>
                        <a:pt x="2510" y="4670"/>
                        <a:pt x="2753" y="5467"/>
                      </a:cubicBezTo>
                      <a:cubicBezTo>
                        <a:pt x="3099" y="6646"/>
                        <a:pt x="3169" y="7859"/>
                        <a:pt x="2926" y="9072"/>
                      </a:cubicBezTo>
                      <a:cubicBezTo>
                        <a:pt x="2580" y="11429"/>
                        <a:pt x="2372" y="14479"/>
                        <a:pt x="3238" y="16732"/>
                      </a:cubicBezTo>
                      <a:cubicBezTo>
                        <a:pt x="3585" y="17737"/>
                        <a:pt x="4347" y="18569"/>
                        <a:pt x="5318" y="19019"/>
                      </a:cubicBezTo>
                      <a:cubicBezTo>
                        <a:pt x="5490" y="19093"/>
                        <a:pt x="6132" y="19358"/>
                        <a:pt x="6244" y="19358"/>
                      </a:cubicBezTo>
                      <a:cubicBezTo>
                        <a:pt x="6267" y="19358"/>
                        <a:pt x="6268" y="19347"/>
                        <a:pt x="6239" y="19322"/>
                      </a:cubicBezTo>
                      <a:lnTo>
                        <a:pt x="6239" y="19322"/>
                      </a:lnTo>
                      <a:cubicBezTo>
                        <a:pt x="6464" y="19496"/>
                        <a:pt x="6660" y="19723"/>
                        <a:pt x="6877" y="19886"/>
                      </a:cubicBezTo>
                      <a:cubicBezTo>
                        <a:pt x="8159" y="20809"/>
                        <a:pt x="9671" y="21503"/>
                        <a:pt x="11237" y="21503"/>
                      </a:cubicBezTo>
                      <a:cubicBezTo>
                        <a:pt x="11492" y="21503"/>
                        <a:pt x="11749" y="21484"/>
                        <a:pt x="12007" y="21445"/>
                      </a:cubicBezTo>
                      <a:cubicBezTo>
                        <a:pt x="13463" y="21237"/>
                        <a:pt x="13463" y="19158"/>
                        <a:pt x="12388" y="18499"/>
                      </a:cubicBezTo>
                      <a:cubicBezTo>
                        <a:pt x="11626" y="18014"/>
                        <a:pt x="10759" y="17910"/>
                        <a:pt x="9997" y="17459"/>
                      </a:cubicBezTo>
                      <a:cubicBezTo>
                        <a:pt x="9789" y="17390"/>
                        <a:pt x="9615" y="17252"/>
                        <a:pt x="9442" y="17113"/>
                      </a:cubicBezTo>
                      <a:cubicBezTo>
                        <a:pt x="9333" y="16990"/>
                        <a:pt x="9239" y="16926"/>
                        <a:pt x="9167" y="16926"/>
                      </a:cubicBezTo>
                      <a:cubicBezTo>
                        <a:pt x="9152" y="16926"/>
                        <a:pt x="9139" y="16928"/>
                        <a:pt x="9126" y="16933"/>
                      </a:cubicBezTo>
                      <a:lnTo>
                        <a:pt x="9126" y="16933"/>
                      </a:lnTo>
                      <a:cubicBezTo>
                        <a:pt x="9129" y="16901"/>
                        <a:pt x="9130" y="16868"/>
                        <a:pt x="9130" y="16836"/>
                      </a:cubicBezTo>
                      <a:cubicBezTo>
                        <a:pt x="9338" y="15761"/>
                        <a:pt x="8992" y="14687"/>
                        <a:pt x="8853" y="13612"/>
                      </a:cubicBezTo>
                      <a:cubicBezTo>
                        <a:pt x="8714" y="12365"/>
                        <a:pt x="8680" y="11117"/>
                        <a:pt x="8402" y="9869"/>
                      </a:cubicBezTo>
                      <a:cubicBezTo>
                        <a:pt x="7952" y="7894"/>
                        <a:pt x="7467" y="5606"/>
                        <a:pt x="6704" y="3734"/>
                      </a:cubicBezTo>
                      <a:cubicBezTo>
                        <a:pt x="6392" y="2972"/>
                        <a:pt x="6011" y="2279"/>
                        <a:pt x="5491" y="1655"/>
                      </a:cubicBezTo>
                      <a:cubicBezTo>
                        <a:pt x="4728" y="719"/>
                        <a:pt x="3966" y="650"/>
                        <a:pt x="2892" y="130"/>
                      </a:cubicBezTo>
                      <a:cubicBezTo>
                        <a:pt x="2693" y="40"/>
                        <a:pt x="2488" y="0"/>
                        <a:pt x="228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46"/>
                <p:cNvSpPr/>
                <p:nvPr/>
              </p:nvSpPr>
              <p:spPr>
                <a:xfrm>
                  <a:off x="4503281" y="3267844"/>
                  <a:ext cx="564250" cy="3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0" h="14108" extrusionOk="0">
                      <a:moveTo>
                        <a:pt x="1630" y="1"/>
                      </a:moveTo>
                      <a:cubicBezTo>
                        <a:pt x="753" y="1"/>
                        <a:pt x="1" y="1160"/>
                        <a:pt x="769" y="2035"/>
                      </a:cubicBezTo>
                      <a:lnTo>
                        <a:pt x="769" y="2000"/>
                      </a:lnTo>
                      <a:cubicBezTo>
                        <a:pt x="3891" y="5480"/>
                        <a:pt x="7298" y="8697"/>
                        <a:pt x="10939" y="11631"/>
                      </a:cubicBezTo>
                      <a:lnTo>
                        <a:pt x="10939" y="11631"/>
                      </a:lnTo>
                      <a:cubicBezTo>
                        <a:pt x="10945" y="11822"/>
                        <a:pt x="10985" y="12014"/>
                        <a:pt x="11063" y="12190"/>
                      </a:cubicBezTo>
                      <a:cubicBezTo>
                        <a:pt x="11167" y="12467"/>
                        <a:pt x="11306" y="12779"/>
                        <a:pt x="11444" y="13022"/>
                      </a:cubicBezTo>
                      <a:cubicBezTo>
                        <a:pt x="11657" y="13447"/>
                        <a:pt x="12027" y="13627"/>
                        <a:pt x="12408" y="13627"/>
                      </a:cubicBezTo>
                      <a:cubicBezTo>
                        <a:pt x="12677" y="13627"/>
                        <a:pt x="12952" y="13537"/>
                        <a:pt x="13182" y="13381"/>
                      </a:cubicBezTo>
                      <a:lnTo>
                        <a:pt x="13182" y="13381"/>
                      </a:lnTo>
                      <a:cubicBezTo>
                        <a:pt x="13376" y="13528"/>
                        <a:pt x="13571" y="13674"/>
                        <a:pt x="13767" y="13819"/>
                      </a:cubicBezTo>
                      <a:cubicBezTo>
                        <a:pt x="13972" y="13983"/>
                        <a:pt x="14190" y="14054"/>
                        <a:pt x="14402" y="14054"/>
                      </a:cubicBezTo>
                      <a:cubicBezTo>
                        <a:pt x="14662" y="14054"/>
                        <a:pt x="14915" y="13948"/>
                        <a:pt x="15126" y="13776"/>
                      </a:cubicBezTo>
                      <a:lnTo>
                        <a:pt x="15126" y="13776"/>
                      </a:lnTo>
                      <a:cubicBezTo>
                        <a:pt x="16064" y="13980"/>
                        <a:pt x="17009" y="14108"/>
                        <a:pt x="17956" y="14108"/>
                      </a:cubicBezTo>
                      <a:cubicBezTo>
                        <a:pt x="19029" y="14108"/>
                        <a:pt x="20106" y="13944"/>
                        <a:pt x="21184" y="13542"/>
                      </a:cubicBezTo>
                      <a:cubicBezTo>
                        <a:pt x="22258" y="13160"/>
                        <a:pt x="22570" y="11289"/>
                        <a:pt x="21184" y="11046"/>
                      </a:cubicBezTo>
                      <a:cubicBezTo>
                        <a:pt x="17440" y="10388"/>
                        <a:pt x="14633" y="9452"/>
                        <a:pt x="11860" y="6783"/>
                      </a:cubicBezTo>
                      <a:cubicBezTo>
                        <a:pt x="9642" y="4565"/>
                        <a:pt x="7147" y="2659"/>
                        <a:pt x="4409" y="1134"/>
                      </a:cubicBezTo>
                      <a:cubicBezTo>
                        <a:pt x="4200" y="1026"/>
                        <a:pt x="3993" y="979"/>
                        <a:pt x="3798" y="979"/>
                      </a:cubicBezTo>
                      <a:cubicBezTo>
                        <a:pt x="3576" y="979"/>
                        <a:pt x="3368" y="1040"/>
                        <a:pt x="3187" y="1144"/>
                      </a:cubicBezTo>
                      <a:lnTo>
                        <a:pt x="3187" y="1144"/>
                      </a:lnTo>
                      <a:cubicBezTo>
                        <a:pt x="2935" y="888"/>
                        <a:pt x="2683" y="630"/>
                        <a:pt x="2433" y="371"/>
                      </a:cubicBezTo>
                      <a:cubicBezTo>
                        <a:pt x="2180" y="110"/>
                        <a:pt x="1899" y="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46"/>
                <p:cNvSpPr/>
                <p:nvPr/>
              </p:nvSpPr>
              <p:spPr>
                <a:xfrm>
                  <a:off x="3717700" y="3870125"/>
                  <a:ext cx="444825" cy="32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93" h="13124" extrusionOk="0">
                      <a:moveTo>
                        <a:pt x="10368" y="3314"/>
                      </a:moveTo>
                      <a:cubicBezTo>
                        <a:pt x="10546" y="3530"/>
                        <a:pt x="10708" y="3791"/>
                        <a:pt x="10849" y="4101"/>
                      </a:cubicBezTo>
                      <a:cubicBezTo>
                        <a:pt x="10894" y="4206"/>
                        <a:pt x="10936" y="4312"/>
                        <a:pt x="10975" y="4419"/>
                      </a:cubicBezTo>
                      <a:lnTo>
                        <a:pt x="10975" y="4419"/>
                      </a:lnTo>
                      <a:cubicBezTo>
                        <a:pt x="10937" y="4388"/>
                        <a:pt x="10898" y="4358"/>
                        <a:pt x="10859" y="4328"/>
                      </a:cubicBezTo>
                      <a:lnTo>
                        <a:pt x="10859" y="4328"/>
                      </a:lnTo>
                      <a:cubicBezTo>
                        <a:pt x="10679" y="4077"/>
                        <a:pt x="10484" y="3840"/>
                        <a:pt x="10272" y="3620"/>
                      </a:cubicBezTo>
                      <a:lnTo>
                        <a:pt x="10272" y="3620"/>
                      </a:lnTo>
                      <a:cubicBezTo>
                        <a:pt x="10312" y="3515"/>
                        <a:pt x="10344" y="3413"/>
                        <a:pt x="10368" y="3314"/>
                      </a:cubicBezTo>
                      <a:close/>
                      <a:moveTo>
                        <a:pt x="13100" y="9476"/>
                      </a:moveTo>
                      <a:cubicBezTo>
                        <a:pt x="13108" y="9487"/>
                        <a:pt x="13116" y="9499"/>
                        <a:pt x="13124" y="9510"/>
                      </a:cubicBezTo>
                      <a:lnTo>
                        <a:pt x="13124" y="9510"/>
                      </a:lnTo>
                      <a:cubicBezTo>
                        <a:pt x="13112" y="9503"/>
                        <a:pt x="13099" y="9497"/>
                        <a:pt x="13087" y="9490"/>
                      </a:cubicBezTo>
                      <a:lnTo>
                        <a:pt x="13087" y="9490"/>
                      </a:lnTo>
                      <a:cubicBezTo>
                        <a:pt x="13091" y="9485"/>
                        <a:pt x="13096" y="9481"/>
                        <a:pt x="13100" y="9476"/>
                      </a:cubicBezTo>
                      <a:close/>
                      <a:moveTo>
                        <a:pt x="9345" y="1"/>
                      </a:moveTo>
                      <a:cubicBezTo>
                        <a:pt x="8428" y="1"/>
                        <a:pt x="7469" y="284"/>
                        <a:pt x="6542" y="687"/>
                      </a:cubicBezTo>
                      <a:lnTo>
                        <a:pt x="6542" y="687"/>
                      </a:lnTo>
                      <a:cubicBezTo>
                        <a:pt x="5584" y="687"/>
                        <a:pt x="4605" y="912"/>
                        <a:pt x="4091" y="1641"/>
                      </a:cubicBezTo>
                      <a:cubicBezTo>
                        <a:pt x="3640" y="2230"/>
                        <a:pt x="3779" y="2854"/>
                        <a:pt x="3675" y="3547"/>
                      </a:cubicBezTo>
                      <a:cubicBezTo>
                        <a:pt x="3536" y="4968"/>
                        <a:pt x="2600" y="6216"/>
                        <a:pt x="1283" y="6770"/>
                      </a:cubicBezTo>
                      <a:cubicBezTo>
                        <a:pt x="1" y="7394"/>
                        <a:pt x="763" y="9092"/>
                        <a:pt x="1942" y="9196"/>
                      </a:cubicBezTo>
                      <a:cubicBezTo>
                        <a:pt x="2001" y="9200"/>
                        <a:pt x="2058" y="9202"/>
                        <a:pt x="2115" y="9202"/>
                      </a:cubicBezTo>
                      <a:cubicBezTo>
                        <a:pt x="3025" y="9202"/>
                        <a:pt x="3662" y="8705"/>
                        <a:pt x="4576" y="8607"/>
                      </a:cubicBezTo>
                      <a:cubicBezTo>
                        <a:pt x="4648" y="8599"/>
                        <a:pt x="4723" y="8595"/>
                        <a:pt x="4798" y="8595"/>
                      </a:cubicBezTo>
                      <a:cubicBezTo>
                        <a:pt x="5945" y="8595"/>
                        <a:pt x="7380" y="9536"/>
                        <a:pt x="8388" y="9959"/>
                      </a:cubicBezTo>
                      <a:cubicBezTo>
                        <a:pt x="11092" y="11068"/>
                        <a:pt x="13934" y="11934"/>
                        <a:pt x="16603" y="13078"/>
                      </a:cubicBezTo>
                      <a:cubicBezTo>
                        <a:pt x="16680" y="13109"/>
                        <a:pt x="16756" y="13123"/>
                        <a:pt x="16828" y="13123"/>
                      </a:cubicBezTo>
                      <a:cubicBezTo>
                        <a:pt x="17406" y="13123"/>
                        <a:pt x="17792" y="12231"/>
                        <a:pt x="17330" y="11831"/>
                      </a:cubicBezTo>
                      <a:cubicBezTo>
                        <a:pt x="17294" y="11798"/>
                        <a:pt x="17258" y="11764"/>
                        <a:pt x="17223" y="11731"/>
                      </a:cubicBezTo>
                      <a:lnTo>
                        <a:pt x="17223" y="11731"/>
                      </a:lnTo>
                      <a:lnTo>
                        <a:pt x="17226" y="11727"/>
                      </a:lnTo>
                      <a:cubicBezTo>
                        <a:pt x="17220" y="11723"/>
                        <a:pt x="17214" y="11720"/>
                        <a:pt x="17208" y="11717"/>
                      </a:cubicBezTo>
                      <a:lnTo>
                        <a:pt x="17208" y="11717"/>
                      </a:lnTo>
                      <a:cubicBezTo>
                        <a:pt x="15721" y="10309"/>
                        <a:pt x="14819" y="8451"/>
                        <a:pt x="14246" y="6528"/>
                      </a:cubicBezTo>
                      <a:cubicBezTo>
                        <a:pt x="13760" y="4968"/>
                        <a:pt x="13449" y="3166"/>
                        <a:pt x="12547" y="1779"/>
                      </a:cubicBezTo>
                      <a:cubicBezTo>
                        <a:pt x="11653" y="476"/>
                        <a:pt x="10533" y="1"/>
                        <a:pt x="934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46"/>
                <p:cNvSpPr/>
                <p:nvPr/>
              </p:nvSpPr>
              <p:spPr>
                <a:xfrm>
                  <a:off x="4172900" y="3701375"/>
                  <a:ext cx="77725" cy="3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9" h="1438" extrusionOk="0">
                      <a:moveTo>
                        <a:pt x="492" y="1"/>
                      </a:moveTo>
                      <a:cubicBezTo>
                        <a:pt x="147" y="1"/>
                        <a:pt x="1" y="587"/>
                        <a:pt x="335" y="800"/>
                      </a:cubicBezTo>
                      <a:cubicBezTo>
                        <a:pt x="717" y="1078"/>
                        <a:pt x="1167" y="1286"/>
                        <a:pt x="1652" y="1390"/>
                      </a:cubicBezTo>
                      <a:cubicBezTo>
                        <a:pt x="1781" y="1422"/>
                        <a:pt x="1917" y="1437"/>
                        <a:pt x="2054" y="1437"/>
                      </a:cubicBezTo>
                      <a:cubicBezTo>
                        <a:pt x="2359" y="1437"/>
                        <a:pt x="2672" y="1360"/>
                        <a:pt x="2935" y="1216"/>
                      </a:cubicBezTo>
                      <a:cubicBezTo>
                        <a:pt x="3108" y="1078"/>
                        <a:pt x="3108" y="835"/>
                        <a:pt x="2935" y="731"/>
                      </a:cubicBezTo>
                      <a:cubicBezTo>
                        <a:pt x="2762" y="662"/>
                        <a:pt x="2623" y="558"/>
                        <a:pt x="2450" y="488"/>
                      </a:cubicBezTo>
                      <a:cubicBezTo>
                        <a:pt x="2242" y="454"/>
                        <a:pt x="2068" y="419"/>
                        <a:pt x="1860" y="384"/>
                      </a:cubicBezTo>
                      <a:cubicBezTo>
                        <a:pt x="1445" y="280"/>
                        <a:pt x="1029" y="176"/>
                        <a:pt x="647" y="38"/>
                      </a:cubicBezTo>
                      <a:cubicBezTo>
                        <a:pt x="592" y="12"/>
                        <a:pt x="540" y="1"/>
                        <a:pt x="4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46"/>
                <p:cNvSpPr/>
                <p:nvPr/>
              </p:nvSpPr>
              <p:spPr>
                <a:xfrm>
                  <a:off x="3952900" y="3299375"/>
                  <a:ext cx="676875" cy="43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75" h="17583" extrusionOk="0">
                      <a:moveTo>
                        <a:pt x="12701" y="1"/>
                      </a:moveTo>
                      <a:cubicBezTo>
                        <a:pt x="11740" y="1"/>
                        <a:pt x="10721" y="310"/>
                        <a:pt x="9586" y="798"/>
                      </a:cubicBezTo>
                      <a:cubicBezTo>
                        <a:pt x="6467" y="2150"/>
                        <a:pt x="3521" y="3883"/>
                        <a:pt x="817" y="5997"/>
                      </a:cubicBezTo>
                      <a:cubicBezTo>
                        <a:pt x="0" y="6610"/>
                        <a:pt x="461" y="7837"/>
                        <a:pt x="1310" y="7837"/>
                      </a:cubicBezTo>
                      <a:cubicBezTo>
                        <a:pt x="1469" y="7837"/>
                        <a:pt x="1642" y="7794"/>
                        <a:pt x="1822" y="7696"/>
                      </a:cubicBezTo>
                      <a:cubicBezTo>
                        <a:pt x="4006" y="6483"/>
                        <a:pt x="6259" y="5304"/>
                        <a:pt x="8512" y="4160"/>
                      </a:cubicBezTo>
                      <a:cubicBezTo>
                        <a:pt x="9690" y="3502"/>
                        <a:pt x="10903" y="2947"/>
                        <a:pt x="12185" y="2462"/>
                      </a:cubicBezTo>
                      <a:cubicBezTo>
                        <a:pt x="12463" y="2374"/>
                        <a:pt x="12732" y="2334"/>
                        <a:pt x="12991" y="2334"/>
                      </a:cubicBezTo>
                      <a:cubicBezTo>
                        <a:pt x="14576" y="2334"/>
                        <a:pt x="15832" y="3816"/>
                        <a:pt x="16934" y="4888"/>
                      </a:cubicBezTo>
                      <a:cubicBezTo>
                        <a:pt x="18840" y="6794"/>
                        <a:pt x="20538" y="8909"/>
                        <a:pt x="21994" y="11196"/>
                      </a:cubicBezTo>
                      <a:cubicBezTo>
                        <a:pt x="23276" y="13206"/>
                        <a:pt x="24212" y="15702"/>
                        <a:pt x="25876" y="17400"/>
                      </a:cubicBezTo>
                      <a:cubicBezTo>
                        <a:pt x="26013" y="17527"/>
                        <a:pt x="26172" y="17583"/>
                        <a:pt x="26325" y="17583"/>
                      </a:cubicBezTo>
                      <a:cubicBezTo>
                        <a:pt x="26717" y="17583"/>
                        <a:pt x="27075" y="17224"/>
                        <a:pt x="26950" y="16776"/>
                      </a:cubicBezTo>
                      <a:cubicBezTo>
                        <a:pt x="26430" y="14073"/>
                        <a:pt x="24177" y="11473"/>
                        <a:pt x="22514" y="9359"/>
                      </a:cubicBezTo>
                      <a:cubicBezTo>
                        <a:pt x="20504" y="6656"/>
                        <a:pt x="18320" y="4056"/>
                        <a:pt x="15998" y="1561"/>
                      </a:cubicBezTo>
                      <a:cubicBezTo>
                        <a:pt x="14921" y="446"/>
                        <a:pt x="13853" y="1"/>
                        <a:pt x="127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46"/>
                <p:cNvSpPr/>
                <p:nvPr/>
              </p:nvSpPr>
              <p:spPr>
                <a:xfrm>
                  <a:off x="3370225" y="3893075"/>
                  <a:ext cx="157150" cy="24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9921" extrusionOk="0">
                      <a:moveTo>
                        <a:pt x="5180" y="1"/>
                      </a:moveTo>
                      <a:cubicBezTo>
                        <a:pt x="4930" y="1"/>
                        <a:pt x="4678" y="121"/>
                        <a:pt x="4506" y="411"/>
                      </a:cubicBezTo>
                      <a:cubicBezTo>
                        <a:pt x="2738" y="3010"/>
                        <a:pt x="0" y="6060"/>
                        <a:pt x="347" y="9353"/>
                      </a:cubicBezTo>
                      <a:cubicBezTo>
                        <a:pt x="387" y="9695"/>
                        <a:pt x="708" y="9920"/>
                        <a:pt x="997" y="9920"/>
                      </a:cubicBezTo>
                      <a:cubicBezTo>
                        <a:pt x="1205" y="9920"/>
                        <a:pt x="1398" y="9802"/>
                        <a:pt x="1456" y="9526"/>
                      </a:cubicBezTo>
                      <a:cubicBezTo>
                        <a:pt x="2114" y="6615"/>
                        <a:pt x="4471" y="3807"/>
                        <a:pt x="5927" y="1243"/>
                      </a:cubicBezTo>
                      <a:cubicBezTo>
                        <a:pt x="6286" y="597"/>
                        <a:pt x="5737" y="1"/>
                        <a:pt x="51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46"/>
                <p:cNvSpPr/>
                <p:nvPr/>
              </p:nvSpPr>
              <p:spPr>
                <a:xfrm>
                  <a:off x="3350725" y="4168775"/>
                  <a:ext cx="113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428" extrusionOk="0">
                      <a:moveTo>
                        <a:pt x="106" y="0"/>
                      </a:moveTo>
                      <a:cubicBezTo>
                        <a:pt x="49" y="0"/>
                        <a:pt x="0" y="74"/>
                        <a:pt x="54" y="127"/>
                      </a:cubicBezTo>
                      <a:lnTo>
                        <a:pt x="331" y="404"/>
                      </a:lnTo>
                      <a:cubicBezTo>
                        <a:pt x="339" y="421"/>
                        <a:pt x="351" y="427"/>
                        <a:pt x="363" y="427"/>
                      </a:cubicBezTo>
                      <a:cubicBezTo>
                        <a:pt x="405" y="427"/>
                        <a:pt x="453" y="354"/>
                        <a:pt x="400" y="300"/>
                      </a:cubicBezTo>
                      <a:lnTo>
                        <a:pt x="158" y="23"/>
                      </a:lnTo>
                      <a:cubicBezTo>
                        <a:pt x="142" y="7"/>
                        <a:pt x="124" y="0"/>
                        <a:pt x="106" y="0"/>
                      </a:cubicBezTo>
                      <a:close/>
                    </a:path>
                  </a:pathLst>
                </a:custGeom>
                <a:solidFill>
                  <a:srgbClr val="D5E2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46"/>
                <p:cNvSpPr/>
                <p:nvPr/>
              </p:nvSpPr>
              <p:spPr>
                <a:xfrm>
                  <a:off x="3269802" y="4299235"/>
                  <a:ext cx="718464" cy="4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0" h="17280" extrusionOk="0">
                      <a:moveTo>
                        <a:pt x="78" y="1"/>
                      </a:moveTo>
                      <a:cubicBezTo>
                        <a:pt x="40" y="1"/>
                        <a:pt x="0" y="31"/>
                        <a:pt x="0" y="73"/>
                      </a:cubicBezTo>
                      <a:cubicBezTo>
                        <a:pt x="763" y="3019"/>
                        <a:pt x="3154" y="4544"/>
                        <a:pt x="5372" y="6416"/>
                      </a:cubicBezTo>
                      <a:cubicBezTo>
                        <a:pt x="7972" y="8634"/>
                        <a:pt x="9601" y="11684"/>
                        <a:pt x="12131" y="13972"/>
                      </a:cubicBezTo>
                      <a:cubicBezTo>
                        <a:pt x="14557" y="16190"/>
                        <a:pt x="17399" y="16952"/>
                        <a:pt x="20622" y="17160"/>
                      </a:cubicBezTo>
                      <a:cubicBezTo>
                        <a:pt x="21820" y="17240"/>
                        <a:pt x="23024" y="17279"/>
                        <a:pt x="24230" y="17279"/>
                      </a:cubicBezTo>
                      <a:cubicBezTo>
                        <a:pt x="27244" y="17279"/>
                        <a:pt x="30267" y="17032"/>
                        <a:pt x="33238" y="16537"/>
                      </a:cubicBezTo>
                      <a:cubicBezTo>
                        <a:pt x="34179" y="16368"/>
                        <a:pt x="34012" y="14799"/>
                        <a:pt x="33085" y="14799"/>
                      </a:cubicBezTo>
                      <a:cubicBezTo>
                        <a:pt x="33056" y="14799"/>
                        <a:pt x="33026" y="14800"/>
                        <a:pt x="32996" y="14804"/>
                      </a:cubicBezTo>
                      <a:cubicBezTo>
                        <a:pt x="29391" y="15115"/>
                        <a:pt x="25786" y="15393"/>
                        <a:pt x="22147" y="15393"/>
                      </a:cubicBezTo>
                      <a:cubicBezTo>
                        <a:pt x="18543" y="15358"/>
                        <a:pt x="15042" y="15012"/>
                        <a:pt x="12235" y="12516"/>
                      </a:cubicBezTo>
                      <a:cubicBezTo>
                        <a:pt x="10086" y="10644"/>
                        <a:pt x="8318" y="8357"/>
                        <a:pt x="6204" y="6451"/>
                      </a:cubicBezTo>
                      <a:cubicBezTo>
                        <a:pt x="4124" y="4544"/>
                        <a:pt x="1178" y="2915"/>
                        <a:pt x="139" y="39"/>
                      </a:cubicBezTo>
                      <a:cubicBezTo>
                        <a:pt x="125" y="12"/>
                        <a:pt x="102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46"/>
                <p:cNvSpPr/>
                <p:nvPr/>
              </p:nvSpPr>
              <p:spPr>
                <a:xfrm>
                  <a:off x="3910925" y="3542000"/>
                  <a:ext cx="363950" cy="64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8" h="25961" extrusionOk="0">
                      <a:moveTo>
                        <a:pt x="70" y="1"/>
                      </a:moveTo>
                      <a:lnTo>
                        <a:pt x="1" y="451"/>
                      </a:lnTo>
                      <a:cubicBezTo>
                        <a:pt x="2288" y="763"/>
                        <a:pt x="4437" y="1664"/>
                        <a:pt x="6205" y="3086"/>
                      </a:cubicBezTo>
                      <a:cubicBezTo>
                        <a:pt x="7279" y="3952"/>
                        <a:pt x="8250" y="4922"/>
                        <a:pt x="9151" y="5962"/>
                      </a:cubicBezTo>
                      <a:cubicBezTo>
                        <a:pt x="9636" y="6482"/>
                        <a:pt x="10156" y="7037"/>
                        <a:pt x="10676" y="7591"/>
                      </a:cubicBezTo>
                      <a:lnTo>
                        <a:pt x="11196" y="8076"/>
                      </a:lnTo>
                      <a:cubicBezTo>
                        <a:pt x="12062" y="8839"/>
                        <a:pt x="12825" y="9775"/>
                        <a:pt x="13379" y="10780"/>
                      </a:cubicBezTo>
                      <a:cubicBezTo>
                        <a:pt x="13968" y="12028"/>
                        <a:pt x="14003" y="13483"/>
                        <a:pt x="14003" y="14800"/>
                      </a:cubicBezTo>
                      <a:lnTo>
                        <a:pt x="14107" y="21212"/>
                      </a:lnTo>
                      <a:cubicBezTo>
                        <a:pt x="14142" y="22599"/>
                        <a:pt x="14072" y="24020"/>
                        <a:pt x="13171" y="24886"/>
                      </a:cubicBezTo>
                      <a:cubicBezTo>
                        <a:pt x="12704" y="25321"/>
                        <a:pt x="12080" y="25509"/>
                        <a:pt x="11441" y="25509"/>
                      </a:cubicBezTo>
                      <a:cubicBezTo>
                        <a:pt x="10705" y="25509"/>
                        <a:pt x="9950" y="25260"/>
                        <a:pt x="9393" y="24852"/>
                      </a:cubicBezTo>
                      <a:cubicBezTo>
                        <a:pt x="8250" y="24054"/>
                        <a:pt x="7522" y="22703"/>
                        <a:pt x="6933" y="21420"/>
                      </a:cubicBezTo>
                      <a:cubicBezTo>
                        <a:pt x="6239" y="20034"/>
                        <a:pt x="5789" y="18578"/>
                        <a:pt x="5650" y="17053"/>
                      </a:cubicBezTo>
                      <a:lnTo>
                        <a:pt x="5650" y="16672"/>
                      </a:lnTo>
                      <a:cubicBezTo>
                        <a:pt x="5685" y="16256"/>
                        <a:pt x="5616" y="15805"/>
                        <a:pt x="5512" y="15390"/>
                      </a:cubicBezTo>
                      <a:cubicBezTo>
                        <a:pt x="5200" y="14523"/>
                        <a:pt x="4472" y="14003"/>
                        <a:pt x="3779" y="13518"/>
                      </a:cubicBezTo>
                      <a:cubicBezTo>
                        <a:pt x="3259" y="13171"/>
                        <a:pt x="2808" y="12790"/>
                        <a:pt x="2427" y="12340"/>
                      </a:cubicBezTo>
                      <a:lnTo>
                        <a:pt x="2080" y="12582"/>
                      </a:lnTo>
                      <a:cubicBezTo>
                        <a:pt x="2496" y="13067"/>
                        <a:pt x="2981" y="13518"/>
                        <a:pt x="3501" y="13865"/>
                      </a:cubicBezTo>
                      <a:cubicBezTo>
                        <a:pt x="4195" y="14350"/>
                        <a:pt x="4853" y="14800"/>
                        <a:pt x="5096" y="15528"/>
                      </a:cubicBezTo>
                      <a:cubicBezTo>
                        <a:pt x="5200" y="15909"/>
                        <a:pt x="5234" y="16291"/>
                        <a:pt x="5234" y="16707"/>
                      </a:cubicBezTo>
                      <a:lnTo>
                        <a:pt x="5234" y="17053"/>
                      </a:lnTo>
                      <a:cubicBezTo>
                        <a:pt x="5373" y="18648"/>
                        <a:pt x="5824" y="20173"/>
                        <a:pt x="6517" y="21594"/>
                      </a:cubicBezTo>
                      <a:cubicBezTo>
                        <a:pt x="7175" y="22945"/>
                        <a:pt x="7903" y="24332"/>
                        <a:pt x="9116" y="25198"/>
                      </a:cubicBezTo>
                      <a:cubicBezTo>
                        <a:pt x="9809" y="25683"/>
                        <a:pt x="10606" y="25961"/>
                        <a:pt x="11473" y="25961"/>
                      </a:cubicBezTo>
                      <a:cubicBezTo>
                        <a:pt x="12201" y="25961"/>
                        <a:pt x="12894" y="25718"/>
                        <a:pt x="13449" y="25198"/>
                      </a:cubicBezTo>
                      <a:cubicBezTo>
                        <a:pt x="14488" y="24228"/>
                        <a:pt x="14558" y="22633"/>
                        <a:pt x="14523" y="21212"/>
                      </a:cubicBezTo>
                      <a:lnTo>
                        <a:pt x="14419" y="14766"/>
                      </a:lnTo>
                      <a:cubicBezTo>
                        <a:pt x="14419" y="13449"/>
                        <a:pt x="14384" y="11924"/>
                        <a:pt x="13760" y="10607"/>
                      </a:cubicBezTo>
                      <a:cubicBezTo>
                        <a:pt x="13171" y="9532"/>
                        <a:pt x="12409" y="8562"/>
                        <a:pt x="11473" y="7765"/>
                      </a:cubicBezTo>
                      <a:lnTo>
                        <a:pt x="10953" y="7279"/>
                      </a:lnTo>
                      <a:cubicBezTo>
                        <a:pt x="10433" y="6759"/>
                        <a:pt x="9948" y="6205"/>
                        <a:pt x="9463" y="5650"/>
                      </a:cubicBezTo>
                      <a:cubicBezTo>
                        <a:pt x="8562" y="4611"/>
                        <a:pt x="7556" y="3640"/>
                        <a:pt x="6482" y="2739"/>
                      </a:cubicBezTo>
                      <a:cubicBezTo>
                        <a:pt x="4645" y="1283"/>
                        <a:pt x="2427" y="347"/>
                        <a:pt x="7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46"/>
                <p:cNvSpPr/>
                <p:nvPr/>
              </p:nvSpPr>
              <p:spPr>
                <a:xfrm>
                  <a:off x="4002775" y="3359200"/>
                  <a:ext cx="661150" cy="8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6" h="33247" extrusionOk="0">
                      <a:moveTo>
                        <a:pt x="12152" y="1"/>
                      </a:moveTo>
                      <a:cubicBezTo>
                        <a:pt x="11182" y="1"/>
                        <a:pt x="10173" y="384"/>
                        <a:pt x="9255" y="797"/>
                      </a:cubicBezTo>
                      <a:lnTo>
                        <a:pt x="1" y="4748"/>
                      </a:lnTo>
                      <a:lnTo>
                        <a:pt x="174" y="5129"/>
                      </a:lnTo>
                      <a:lnTo>
                        <a:pt x="9428" y="1178"/>
                      </a:lnTo>
                      <a:cubicBezTo>
                        <a:pt x="10292" y="828"/>
                        <a:pt x="11235" y="462"/>
                        <a:pt x="12119" y="462"/>
                      </a:cubicBezTo>
                      <a:cubicBezTo>
                        <a:pt x="12546" y="462"/>
                        <a:pt x="12960" y="547"/>
                        <a:pt x="13344" y="762"/>
                      </a:cubicBezTo>
                      <a:cubicBezTo>
                        <a:pt x="13968" y="1178"/>
                        <a:pt x="14488" y="1733"/>
                        <a:pt x="14835" y="2391"/>
                      </a:cubicBezTo>
                      <a:lnTo>
                        <a:pt x="21871" y="13101"/>
                      </a:lnTo>
                      <a:cubicBezTo>
                        <a:pt x="25025" y="17399"/>
                        <a:pt x="25960" y="22875"/>
                        <a:pt x="24435" y="27970"/>
                      </a:cubicBezTo>
                      <a:cubicBezTo>
                        <a:pt x="24366" y="28247"/>
                        <a:pt x="24297" y="28524"/>
                        <a:pt x="24227" y="28802"/>
                      </a:cubicBezTo>
                      <a:cubicBezTo>
                        <a:pt x="24089" y="29495"/>
                        <a:pt x="23846" y="30153"/>
                        <a:pt x="23569" y="30777"/>
                      </a:cubicBezTo>
                      <a:cubicBezTo>
                        <a:pt x="23118" y="31644"/>
                        <a:pt x="22390" y="32337"/>
                        <a:pt x="21489" y="32683"/>
                      </a:cubicBezTo>
                      <a:cubicBezTo>
                        <a:pt x="21176" y="32788"/>
                        <a:pt x="20858" y="32836"/>
                        <a:pt x="20542" y="32836"/>
                      </a:cubicBezTo>
                      <a:cubicBezTo>
                        <a:pt x="19178" y="32836"/>
                        <a:pt x="17847" y="31944"/>
                        <a:pt x="17088" y="30846"/>
                      </a:cubicBezTo>
                      <a:cubicBezTo>
                        <a:pt x="16082" y="29391"/>
                        <a:pt x="15736" y="27485"/>
                        <a:pt x="15459" y="25821"/>
                      </a:cubicBezTo>
                      <a:cubicBezTo>
                        <a:pt x="15355" y="25197"/>
                        <a:pt x="15285" y="24469"/>
                        <a:pt x="15216" y="23707"/>
                      </a:cubicBezTo>
                      <a:cubicBezTo>
                        <a:pt x="15043" y="21974"/>
                        <a:pt x="14869" y="20171"/>
                        <a:pt x="14142" y="18889"/>
                      </a:cubicBezTo>
                      <a:cubicBezTo>
                        <a:pt x="12963" y="16775"/>
                        <a:pt x="11681" y="14765"/>
                        <a:pt x="10260" y="12824"/>
                      </a:cubicBezTo>
                      <a:lnTo>
                        <a:pt x="10121" y="12650"/>
                      </a:lnTo>
                      <a:lnTo>
                        <a:pt x="9982" y="12789"/>
                      </a:lnTo>
                      <a:cubicBezTo>
                        <a:pt x="9116" y="13274"/>
                        <a:pt x="8146" y="13552"/>
                        <a:pt x="7140" y="13552"/>
                      </a:cubicBezTo>
                      <a:lnTo>
                        <a:pt x="7140" y="13967"/>
                      </a:lnTo>
                      <a:cubicBezTo>
                        <a:pt x="7197" y="13969"/>
                        <a:pt x="7253" y="13970"/>
                        <a:pt x="7310" y="13970"/>
                      </a:cubicBezTo>
                      <a:cubicBezTo>
                        <a:pt x="8258" y="13970"/>
                        <a:pt x="9199" y="13698"/>
                        <a:pt x="10017" y="13240"/>
                      </a:cubicBezTo>
                      <a:cubicBezTo>
                        <a:pt x="11404" y="15111"/>
                        <a:pt x="12617" y="17052"/>
                        <a:pt x="13760" y="19062"/>
                      </a:cubicBezTo>
                      <a:cubicBezTo>
                        <a:pt x="14454" y="20275"/>
                        <a:pt x="14627" y="22043"/>
                        <a:pt x="14765" y="23707"/>
                      </a:cubicBezTo>
                      <a:cubicBezTo>
                        <a:pt x="14835" y="24504"/>
                        <a:pt x="14904" y="25232"/>
                        <a:pt x="15008" y="25890"/>
                      </a:cubicBezTo>
                      <a:cubicBezTo>
                        <a:pt x="15320" y="27623"/>
                        <a:pt x="15667" y="29529"/>
                        <a:pt x="16741" y="31089"/>
                      </a:cubicBezTo>
                      <a:cubicBezTo>
                        <a:pt x="17573" y="32268"/>
                        <a:pt x="19029" y="33238"/>
                        <a:pt x="20554" y="33238"/>
                      </a:cubicBezTo>
                      <a:cubicBezTo>
                        <a:pt x="20615" y="33244"/>
                        <a:pt x="20677" y="33247"/>
                        <a:pt x="20741" y="33247"/>
                      </a:cubicBezTo>
                      <a:cubicBezTo>
                        <a:pt x="21034" y="33247"/>
                        <a:pt x="21343" y="33185"/>
                        <a:pt x="21628" y="33099"/>
                      </a:cubicBezTo>
                      <a:cubicBezTo>
                        <a:pt x="22633" y="32718"/>
                        <a:pt x="23465" y="31956"/>
                        <a:pt x="23950" y="31020"/>
                      </a:cubicBezTo>
                      <a:cubicBezTo>
                        <a:pt x="24262" y="30327"/>
                        <a:pt x="24505" y="29599"/>
                        <a:pt x="24678" y="28871"/>
                      </a:cubicBezTo>
                      <a:cubicBezTo>
                        <a:pt x="24747" y="28594"/>
                        <a:pt x="24817" y="28351"/>
                        <a:pt x="24886" y="28074"/>
                      </a:cubicBezTo>
                      <a:cubicBezTo>
                        <a:pt x="26446" y="22875"/>
                        <a:pt x="25440" y="17225"/>
                        <a:pt x="22252" y="12824"/>
                      </a:cubicBezTo>
                      <a:lnTo>
                        <a:pt x="15216" y="2114"/>
                      </a:lnTo>
                      <a:cubicBezTo>
                        <a:pt x="14835" y="1421"/>
                        <a:pt x="14280" y="797"/>
                        <a:pt x="13587" y="346"/>
                      </a:cubicBezTo>
                      <a:cubicBezTo>
                        <a:pt x="13131" y="101"/>
                        <a:pt x="12646" y="1"/>
                        <a:pt x="12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46"/>
                <p:cNvSpPr/>
                <p:nvPr/>
              </p:nvSpPr>
              <p:spPr>
                <a:xfrm>
                  <a:off x="3874550" y="3866950"/>
                  <a:ext cx="108325" cy="2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3" h="1179" extrusionOk="0">
                      <a:moveTo>
                        <a:pt x="4159" y="0"/>
                      </a:moveTo>
                      <a:cubicBezTo>
                        <a:pt x="2842" y="485"/>
                        <a:pt x="1421" y="728"/>
                        <a:pt x="0" y="728"/>
                      </a:cubicBezTo>
                      <a:lnTo>
                        <a:pt x="0" y="1178"/>
                      </a:lnTo>
                      <a:lnTo>
                        <a:pt x="139" y="1178"/>
                      </a:lnTo>
                      <a:cubicBezTo>
                        <a:pt x="1560" y="1144"/>
                        <a:pt x="2981" y="901"/>
                        <a:pt x="4332" y="416"/>
                      </a:cubicBezTo>
                      <a:lnTo>
                        <a:pt x="41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46"/>
                <p:cNvSpPr/>
                <p:nvPr/>
              </p:nvSpPr>
              <p:spPr>
                <a:xfrm>
                  <a:off x="3751500" y="3952725"/>
                  <a:ext cx="260825" cy="12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3" h="5165" extrusionOk="0">
                      <a:moveTo>
                        <a:pt x="10121" y="0"/>
                      </a:moveTo>
                      <a:cubicBezTo>
                        <a:pt x="7729" y="2357"/>
                        <a:pt x="4714" y="3917"/>
                        <a:pt x="1422" y="4610"/>
                      </a:cubicBezTo>
                      <a:cubicBezTo>
                        <a:pt x="1180" y="4670"/>
                        <a:pt x="926" y="4707"/>
                        <a:pt x="675" y="4707"/>
                      </a:cubicBezTo>
                      <a:cubicBezTo>
                        <a:pt x="494" y="4707"/>
                        <a:pt x="313" y="4688"/>
                        <a:pt x="139" y="4645"/>
                      </a:cubicBezTo>
                      <a:lnTo>
                        <a:pt x="1" y="5061"/>
                      </a:lnTo>
                      <a:cubicBezTo>
                        <a:pt x="208" y="5130"/>
                        <a:pt x="416" y="5165"/>
                        <a:pt x="624" y="5165"/>
                      </a:cubicBezTo>
                      <a:cubicBezTo>
                        <a:pt x="936" y="5130"/>
                        <a:pt x="1214" y="5095"/>
                        <a:pt x="1526" y="5026"/>
                      </a:cubicBezTo>
                      <a:cubicBezTo>
                        <a:pt x="4887" y="4333"/>
                        <a:pt x="7972" y="2704"/>
                        <a:pt x="10433" y="312"/>
                      </a:cubicBezTo>
                      <a:lnTo>
                        <a:pt x="1012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46"/>
                <p:cNvSpPr/>
                <p:nvPr/>
              </p:nvSpPr>
              <p:spPr>
                <a:xfrm>
                  <a:off x="4544325" y="4280250"/>
                  <a:ext cx="43350" cy="15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6170" extrusionOk="0">
                      <a:moveTo>
                        <a:pt x="209" y="1"/>
                      </a:moveTo>
                      <a:lnTo>
                        <a:pt x="209" y="1"/>
                      </a:lnTo>
                      <a:cubicBezTo>
                        <a:pt x="35" y="2253"/>
                        <a:pt x="1" y="4541"/>
                        <a:pt x="1422" y="6170"/>
                      </a:cubicBezTo>
                      <a:lnTo>
                        <a:pt x="1734" y="5858"/>
                      </a:lnTo>
                      <a:cubicBezTo>
                        <a:pt x="451" y="4402"/>
                        <a:pt x="486" y="2184"/>
                        <a:pt x="624" y="35"/>
                      </a:cubicBezTo>
                      <a:lnTo>
                        <a:pt x="20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46"/>
                <p:cNvSpPr/>
                <p:nvPr/>
              </p:nvSpPr>
              <p:spPr>
                <a:xfrm>
                  <a:off x="4742750" y="4000200"/>
                  <a:ext cx="186325" cy="5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3" h="2302" extrusionOk="0">
                      <a:moveTo>
                        <a:pt x="4097" y="1"/>
                      </a:moveTo>
                      <a:cubicBezTo>
                        <a:pt x="3969" y="1"/>
                        <a:pt x="3840" y="3"/>
                        <a:pt x="3709" y="8"/>
                      </a:cubicBezTo>
                      <a:cubicBezTo>
                        <a:pt x="1664" y="77"/>
                        <a:pt x="1" y="631"/>
                        <a:pt x="35" y="1255"/>
                      </a:cubicBezTo>
                      <a:cubicBezTo>
                        <a:pt x="68" y="1839"/>
                        <a:pt x="1527" y="2302"/>
                        <a:pt x="3391" y="2302"/>
                      </a:cubicBezTo>
                      <a:cubicBezTo>
                        <a:pt x="3518" y="2302"/>
                        <a:pt x="3647" y="2300"/>
                        <a:pt x="3778" y="2295"/>
                      </a:cubicBezTo>
                      <a:cubicBezTo>
                        <a:pt x="5823" y="2226"/>
                        <a:pt x="7452" y="1671"/>
                        <a:pt x="7418" y="1047"/>
                      </a:cubicBezTo>
                      <a:cubicBezTo>
                        <a:pt x="7418" y="463"/>
                        <a:pt x="5960" y="1"/>
                        <a:pt x="40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46"/>
                <p:cNvSpPr/>
                <p:nvPr/>
              </p:nvSpPr>
              <p:spPr>
                <a:xfrm>
                  <a:off x="4793875" y="3691050"/>
                  <a:ext cx="74550" cy="3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13033" extrusionOk="0">
                      <a:moveTo>
                        <a:pt x="2565" y="0"/>
                      </a:moveTo>
                      <a:lnTo>
                        <a:pt x="0" y="70"/>
                      </a:lnTo>
                      <a:lnTo>
                        <a:pt x="382" y="13032"/>
                      </a:lnTo>
                      <a:lnTo>
                        <a:pt x="2981" y="12928"/>
                      </a:lnTo>
                      <a:lnTo>
                        <a:pt x="25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46"/>
                <p:cNvSpPr/>
                <p:nvPr/>
              </p:nvSpPr>
              <p:spPr>
                <a:xfrm>
                  <a:off x="4734075" y="2955350"/>
                  <a:ext cx="153400" cy="89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6" h="35843" extrusionOk="0">
                      <a:moveTo>
                        <a:pt x="3946" y="1"/>
                      </a:moveTo>
                      <a:cubicBezTo>
                        <a:pt x="3925" y="1"/>
                        <a:pt x="3904" y="1"/>
                        <a:pt x="3883" y="3"/>
                      </a:cubicBezTo>
                      <a:lnTo>
                        <a:pt x="1041" y="106"/>
                      </a:lnTo>
                      <a:cubicBezTo>
                        <a:pt x="452" y="106"/>
                        <a:pt x="1" y="592"/>
                        <a:pt x="36" y="1181"/>
                      </a:cubicBezTo>
                      <a:lnTo>
                        <a:pt x="1179" y="34835"/>
                      </a:lnTo>
                      <a:cubicBezTo>
                        <a:pt x="1179" y="35403"/>
                        <a:pt x="1630" y="35842"/>
                        <a:pt x="2190" y="35842"/>
                      </a:cubicBezTo>
                      <a:cubicBezTo>
                        <a:pt x="2211" y="35842"/>
                        <a:pt x="2232" y="35841"/>
                        <a:pt x="2254" y="35840"/>
                      </a:cubicBezTo>
                      <a:lnTo>
                        <a:pt x="5096" y="35771"/>
                      </a:lnTo>
                      <a:cubicBezTo>
                        <a:pt x="5685" y="35736"/>
                        <a:pt x="6136" y="35251"/>
                        <a:pt x="6136" y="34662"/>
                      </a:cubicBezTo>
                      <a:lnTo>
                        <a:pt x="4957" y="1008"/>
                      </a:lnTo>
                      <a:cubicBezTo>
                        <a:pt x="4957" y="440"/>
                        <a:pt x="4506" y="1"/>
                        <a:pt x="3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46"/>
                <p:cNvSpPr/>
                <p:nvPr/>
              </p:nvSpPr>
              <p:spPr>
                <a:xfrm>
                  <a:off x="4760075" y="2957125"/>
                  <a:ext cx="53750" cy="8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35770" extrusionOk="0">
                      <a:moveTo>
                        <a:pt x="486" y="1"/>
                      </a:moveTo>
                      <a:cubicBezTo>
                        <a:pt x="209" y="1"/>
                        <a:pt x="1" y="209"/>
                        <a:pt x="35" y="486"/>
                      </a:cubicBezTo>
                      <a:lnTo>
                        <a:pt x="1214" y="35319"/>
                      </a:lnTo>
                      <a:cubicBezTo>
                        <a:pt x="1214" y="35561"/>
                        <a:pt x="1422" y="35769"/>
                        <a:pt x="1699" y="35769"/>
                      </a:cubicBezTo>
                      <a:cubicBezTo>
                        <a:pt x="1976" y="35735"/>
                        <a:pt x="2150" y="35527"/>
                        <a:pt x="2150" y="35284"/>
                      </a:cubicBezTo>
                      <a:lnTo>
                        <a:pt x="971" y="451"/>
                      </a:lnTo>
                      <a:cubicBezTo>
                        <a:pt x="971" y="174"/>
                        <a:pt x="729" y="1"/>
                        <a:pt x="4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46"/>
                <p:cNvSpPr/>
                <p:nvPr/>
              </p:nvSpPr>
              <p:spPr>
                <a:xfrm>
                  <a:off x="4837200" y="2954450"/>
                  <a:ext cx="53750" cy="89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0" h="35773" extrusionOk="0">
                      <a:moveTo>
                        <a:pt x="511" y="0"/>
                      </a:moveTo>
                      <a:cubicBezTo>
                        <a:pt x="491" y="0"/>
                        <a:pt x="471" y="1"/>
                        <a:pt x="451" y="4"/>
                      </a:cubicBezTo>
                      <a:cubicBezTo>
                        <a:pt x="174" y="4"/>
                        <a:pt x="0" y="212"/>
                        <a:pt x="0" y="489"/>
                      </a:cubicBezTo>
                      <a:lnTo>
                        <a:pt x="1179" y="35287"/>
                      </a:lnTo>
                      <a:cubicBezTo>
                        <a:pt x="1179" y="35564"/>
                        <a:pt x="1421" y="35772"/>
                        <a:pt x="1664" y="35772"/>
                      </a:cubicBezTo>
                      <a:cubicBezTo>
                        <a:pt x="1941" y="35738"/>
                        <a:pt x="2149" y="35530"/>
                        <a:pt x="2115" y="35252"/>
                      </a:cubicBezTo>
                      <a:lnTo>
                        <a:pt x="936" y="454"/>
                      </a:lnTo>
                      <a:cubicBezTo>
                        <a:pt x="936" y="197"/>
                        <a:pt x="758" y="0"/>
                        <a:pt x="5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46"/>
                <p:cNvSpPr/>
                <p:nvPr/>
              </p:nvSpPr>
              <p:spPr>
                <a:xfrm>
                  <a:off x="4762675" y="2674575"/>
                  <a:ext cx="64150" cy="24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" h="9643" extrusionOk="0">
                      <a:moveTo>
                        <a:pt x="1210" y="1"/>
                      </a:moveTo>
                      <a:cubicBezTo>
                        <a:pt x="1189" y="1"/>
                        <a:pt x="1167" y="2"/>
                        <a:pt x="1144" y="4"/>
                      </a:cubicBezTo>
                      <a:lnTo>
                        <a:pt x="729" y="4"/>
                      </a:lnTo>
                      <a:cubicBezTo>
                        <a:pt x="382" y="4"/>
                        <a:pt x="105" y="247"/>
                        <a:pt x="105" y="593"/>
                      </a:cubicBezTo>
                      <a:lnTo>
                        <a:pt x="1" y="9085"/>
                      </a:lnTo>
                      <a:cubicBezTo>
                        <a:pt x="1" y="9409"/>
                        <a:pt x="274" y="9642"/>
                        <a:pt x="593" y="9642"/>
                      </a:cubicBezTo>
                      <a:cubicBezTo>
                        <a:pt x="615" y="9642"/>
                        <a:pt x="637" y="9641"/>
                        <a:pt x="659" y="9639"/>
                      </a:cubicBezTo>
                      <a:lnTo>
                        <a:pt x="1976" y="9605"/>
                      </a:lnTo>
                      <a:cubicBezTo>
                        <a:pt x="2288" y="9605"/>
                        <a:pt x="2565" y="9327"/>
                        <a:pt x="2565" y="8981"/>
                      </a:cubicBezTo>
                      <a:lnTo>
                        <a:pt x="1838" y="524"/>
                      </a:lnTo>
                      <a:cubicBezTo>
                        <a:pt x="1773" y="232"/>
                        <a:pt x="1526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46"/>
                <p:cNvSpPr/>
                <p:nvPr/>
              </p:nvSpPr>
              <p:spPr>
                <a:xfrm>
                  <a:off x="4747075" y="2897350"/>
                  <a:ext cx="89275" cy="5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" h="2392" extrusionOk="0">
                      <a:moveTo>
                        <a:pt x="417" y="0"/>
                      </a:moveTo>
                      <a:cubicBezTo>
                        <a:pt x="209" y="0"/>
                        <a:pt x="35" y="174"/>
                        <a:pt x="35" y="382"/>
                      </a:cubicBezTo>
                      <a:lnTo>
                        <a:pt x="35" y="1976"/>
                      </a:lnTo>
                      <a:cubicBezTo>
                        <a:pt x="1" y="2184"/>
                        <a:pt x="174" y="2357"/>
                        <a:pt x="417" y="2357"/>
                      </a:cubicBezTo>
                      <a:lnTo>
                        <a:pt x="3155" y="2392"/>
                      </a:lnTo>
                      <a:cubicBezTo>
                        <a:pt x="3363" y="2392"/>
                        <a:pt x="3536" y="2219"/>
                        <a:pt x="3536" y="2011"/>
                      </a:cubicBezTo>
                      <a:lnTo>
                        <a:pt x="3571" y="416"/>
                      </a:lnTo>
                      <a:cubicBezTo>
                        <a:pt x="3571" y="208"/>
                        <a:pt x="3397" y="35"/>
                        <a:pt x="3189" y="35"/>
                      </a:cubicBez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46"/>
                <p:cNvSpPr/>
                <p:nvPr/>
              </p:nvSpPr>
              <p:spPr>
                <a:xfrm>
                  <a:off x="4782600" y="2324600"/>
                  <a:ext cx="6100" cy="3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3934" extrusionOk="0">
                      <a:moveTo>
                        <a:pt x="1" y="1"/>
                      </a:moveTo>
                      <a:lnTo>
                        <a:pt x="70" y="13934"/>
                      </a:lnTo>
                      <a:lnTo>
                        <a:pt x="243" y="13934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rgbClr val="D4D4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6"/>
                <p:cNvSpPr/>
                <p:nvPr/>
              </p:nvSpPr>
              <p:spPr>
                <a:xfrm>
                  <a:off x="4784350" y="2323725"/>
                  <a:ext cx="6075" cy="3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3969" extrusionOk="0">
                      <a:moveTo>
                        <a:pt x="139" y="1"/>
                      </a:moveTo>
                      <a:lnTo>
                        <a:pt x="0" y="36"/>
                      </a:lnTo>
                      <a:lnTo>
                        <a:pt x="69" y="13969"/>
                      </a:lnTo>
                      <a:lnTo>
                        <a:pt x="243" y="13969"/>
                      </a:lnTo>
                      <a:lnTo>
                        <a:pt x="13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6"/>
                <p:cNvSpPr/>
                <p:nvPr/>
              </p:nvSpPr>
              <p:spPr>
                <a:xfrm>
                  <a:off x="4604125" y="3484825"/>
                  <a:ext cx="331875" cy="40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5" h="16049" extrusionOk="0">
                      <a:moveTo>
                        <a:pt x="5511" y="0"/>
                      </a:moveTo>
                      <a:lnTo>
                        <a:pt x="0" y="8804"/>
                      </a:lnTo>
                      <a:cubicBezTo>
                        <a:pt x="1352" y="9809"/>
                        <a:pt x="2357" y="11195"/>
                        <a:pt x="3431" y="12478"/>
                      </a:cubicBezTo>
                      <a:cubicBezTo>
                        <a:pt x="4471" y="13795"/>
                        <a:pt x="5684" y="15077"/>
                        <a:pt x="7244" y="15666"/>
                      </a:cubicBezTo>
                      <a:cubicBezTo>
                        <a:pt x="7888" y="15924"/>
                        <a:pt x="8571" y="16048"/>
                        <a:pt x="9254" y="16048"/>
                      </a:cubicBezTo>
                      <a:cubicBezTo>
                        <a:pt x="9673" y="16048"/>
                        <a:pt x="10093" y="16001"/>
                        <a:pt x="10502" y="15909"/>
                      </a:cubicBezTo>
                      <a:cubicBezTo>
                        <a:pt x="10987" y="15805"/>
                        <a:pt x="11403" y="15597"/>
                        <a:pt x="11819" y="15320"/>
                      </a:cubicBezTo>
                      <a:cubicBezTo>
                        <a:pt x="12477" y="14731"/>
                        <a:pt x="12893" y="13933"/>
                        <a:pt x="13032" y="13067"/>
                      </a:cubicBezTo>
                      <a:cubicBezTo>
                        <a:pt x="13275" y="11819"/>
                        <a:pt x="13171" y="10502"/>
                        <a:pt x="12789" y="9324"/>
                      </a:cubicBezTo>
                      <a:cubicBezTo>
                        <a:pt x="12131" y="7244"/>
                        <a:pt x="10640" y="5580"/>
                        <a:pt x="9150" y="3951"/>
                      </a:cubicBezTo>
                      <a:lnTo>
                        <a:pt x="55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46"/>
                <p:cNvSpPr/>
                <p:nvPr/>
              </p:nvSpPr>
              <p:spPr>
                <a:xfrm>
                  <a:off x="4494950" y="3262125"/>
                  <a:ext cx="389925" cy="37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7" h="15044" extrusionOk="0">
                      <a:moveTo>
                        <a:pt x="277" y="1"/>
                      </a:moveTo>
                      <a:lnTo>
                        <a:pt x="0" y="313"/>
                      </a:lnTo>
                      <a:cubicBezTo>
                        <a:pt x="104" y="382"/>
                        <a:pt x="10571" y="9602"/>
                        <a:pt x="15285" y="15043"/>
                      </a:cubicBezTo>
                      <a:lnTo>
                        <a:pt x="15597" y="14800"/>
                      </a:lnTo>
                      <a:cubicBezTo>
                        <a:pt x="10883" y="9324"/>
                        <a:pt x="381" y="70"/>
                        <a:pt x="2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8" name="Google Shape;1588;p46"/>
              <p:cNvGrpSpPr/>
              <p:nvPr/>
            </p:nvGrpSpPr>
            <p:grpSpPr>
              <a:xfrm>
                <a:off x="968278" y="1991075"/>
                <a:ext cx="1426367" cy="2118827"/>
                <a:chOff x="1806478" y="1457675"/>
                <a:chExt cx="1426367" cy="2118827"/>
              </a:xfrm>
            </p:grpSpPr>
            <p:sp>
              <p:nvSpPr>
                <p:cNvPr id="1589" name="Google Shape;1589;p46"/>
                <p:cNvSpPr/>
                <p:nvPr/>
              </p:nvSpPr>
              <p:spPr>
                <a:xfrm>
                  <a:off x="3098065" y="1457675"/>
                  <a:ext cx="134780" cy="135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2" h="5346" extrusionOk="0">
                      <a:moveTo>
                        <a:pt x="1907" y="1"/>
                      </a:moveTo>
                      <a:lnTo>
                        <a:pt x="1907" y="1920"/>
                      </a:lnTo>
                      <a:lnTo>
                        <a:pt x="1" y="1920"/>
                      </a:lnTo>
                      <a:lnTo>
                        <a:pt x="1" y="3426"/>
                      </a:lnTo>
                      <a:lnTo>
                        <a:pt x="1907" y="3426"/>
                      </a:lnTo>
                      <a:lnTo>
                        <a:pt x="1907" y="5345"/>
                      </a:lnTo>
                      <a:lnTo>
                        <a:pt x="3426" y="5345"/>
                      </a:lnTo>
                      <a:lnTo>
                        <a:pt x="3426" y="3426"/>
                      </a:lnTo>
                      <a:lnTo>
                        <a:pt x="5331" y="3426"/>
                      </a:lnTo>
                      <a:lnTo>
                        <a:pt x="5331" y="1920"/>
                      </a:lnTo>
                      <a:lnTo>
                        <a:pt x="3426" y="1920"/>
                      </a:lnTo>
                      <a:lnTo>
                        <a:pt x="34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46"/>
                <p:cNvSpPr/>
                <p:nvPr/>
              </p:nvSpPr>
              <p:spPr>
                <a:xfrm>
                  <a:off x="1806478" y="1463187"/>
                  <a:ext cx="135108" cy="13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5" h="5345" extrusionOk="0">
                      <a:moveTo>
                        <a:pt x="1920" y="0"/>
                      </a:moveTo>
                      <a:lnTo>
                        <a:pt x="1920" y="1906"/>
                      </a:lnTo>
                      <a:lnTo>
                        <a:pt x="0" y="1906"/>
                      </a:lnTo>
                      <a:lnTo>
                        <a:pt x="0" y="3425"/>
                      </a:lnTo>
                      <a:lnTo>
                        <a:pt x="1920" y="3425"/>
                      </a:lnTo>
                      <a:lnTo>
                        <a:pt x="1920" y="5345"/>
                      </a:lnTo>
                      <a:lnTo>
                        <a:pt x="3439" y="5345"/>
                      </a:lnTo>
                      <a:lnTo>
                        <a:pt x="3439" y="3425"/>
                      </a:lnTo>
                      <a:lnTo>
                        <a:pt x="5344" y="3425"/>
                      </a:lnTo>
                      <a:lnTo>
                        <a:pt x="5344" y="1906"/>
                      </a:lnTo>
                      <a:lnTo>
                        <a:pt x="3439" y="1906"/>
                      </a:lnTo>
                      <a:lnTo>
                        <a:pt x="3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46"/>
                <p:cNvSpPr/>
                <p:nvPr/>
              </p:nvSpPr>
              <p:spPr>
                <a:xfrm>
                  <a:off x="2432197" y="3441775"/>
                  <a:ext cx="134754" cy="134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1" h="5331" extrusionOk="0">
                      <a:moveTo>
                        <a:pt x="1906" y="0"/>
                      </a:moveTo>
                      <a:lnTo>
                        <a:pt x="1906" y="1906"/>
                      </a:lnTo>
                      <a:lnTo>
                        <a:pt x="0" y="1906"/>
                      </a:lnTo>
                      <a:lnTo>
                        <a:pt x="0" y="3425"/>
                      </a:lnTo>
                      <a:lnTo>
                        <a:pt x="1906" y="3425"/>
                      </a:lnTo>
                      <a:lnTo>
                        <a:pt x="1906" y="5331"/>
                      </a:lnTo>
                      <a:lnTo>
                        <a:pt x="3425" y="5331"/>
                      </a:lnTo>
                      <a:lnTo>
                        <a:pt x="3425" y="3425"/>
                      </a:lnTo>
                      <a:lnTo>
                        <a:pt x="5331" y="3425"/>
                      </a:lnTo>
                      <a:lnTo>
                        <a:pt x="5331" y="1906"/>
                      </a:lnTo>
                      <a:lnTo>
                        <a:pt x="3425" y="1906"/>
                      </a:lnTo>
                      <a:lnTo>
                        <a:pt x="34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89A3CE-A9F6-49ED-9A59-1C5EA4E88B44}"/>
              </a:ext>
            </a:extLst>
          </p:cNvPr>
          <p:cNvSpPr/>
          <p:nvPr/>
        </p:nvSpPr>
        <p:spPr>
          <a:xfrm>
            <a:off x="2904" y="-8504"/>
            <a:ext cx="2295882" cy="464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56CF1CC4-F408-4C65-B451-A984A9408EEA}"/>
              </a:ext>
            </a:extLst>
          </p:cNvPr>
          <p:cNvSpPr/>
          <p:nvPr/>
        </p:nvSpPr>
        <p:spPr>
          <a:xfrm>
            <a:off x="24201" y="272821"/>
            <a:ext cx="6069042" cy="681797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5688" name="Google Shape;5688;p51"/>
          <p:cNvGraphicFramePr/>
          <p:nvPr>
            <p:extLst>
              <p:ext uri="{D42A27DB-BD31-4B8C-83A1-F6EECF244321}">
                <p14:modId xmlns:p14="http://schemas.microsoft.com/office/powerpoint/2010/main" val="1500637744"/>
              </p:ext>
            </p:extLst>
          </p:nvPr>
        </p:nvGraphicFramePr>
        <p:xfrm>
          <a:off x="1363188" y="3332925"/>
          <a:ext cx="6417600" cy="1310580"/>
        </p:xfrm>
        <a:graphic>
          <a:graphicData uri="http://schemas.openxmlformats.org/drawingml/2006/table">
            <a:tbl>
              <a:tblPr>
                <a:noFill/>
                <a:tableStyleId>{C78EACC1-9305-4FED-8D42-ABA84C4272EA}</a:tableStyleId>
              </a:tblPr>
              <a:tblGrid>
                <a:gridCol w="213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6"/>
                          </a:solidFill>
                          <a:latin typeface="Alegreya Sans SC"/>
                          <a:ea typeface="Alegreya Sans SC"/>
                          <a:cs typeface="Alegreya Sans SC"/>
                          <a:sym typeface="Alegreya Sans SC"/>
                        </a:rPr>
                        <a:t>Total </a:t>
                      </a:r>
                      <a:endParaRPr sz="2000" b="1" dirty="0">
                        <a:solidFill>
                          <a:schemeClr val="accent6"/>
                        </a:solidFill>
                        <a:latin typeface="Alegreya Sans SC"/>
                        <a:ea typeface="Alegreya Sans SC"/>
                        <a:cs typeface="Alegreya Sans SC"/>
                        <a:sym typeface="Alegreya Sans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6"/>
                          </a:solidFill>
                          <a:latin typeface="Alegreya Sans SC"/>
                          <a:ea typeface="Alegreya Sans SC"/>
                          <a:cs typeface="Alegreya Sans SC"/>
                          <a:sym typeface="Alegreya Sans SC"/>
                        </a:rPr>
                        <a:t>Faixas Etárias</a:t>
                      </a:r>
                      <a:endParaRPr sz="2000" b="1" dirty="0">
                        <a:solidFill>
                          <a:schemeClr val="accent6"/>
                        </a:solidFill>
                        <a:latin typeface="Alegreya Sans SC"/>
                        <a:ea typeface="Alegreya Sans SC"/>
                        <a:cs typeface="Alegreya Sans SC"/>
                        <a:sym typeface="Alegreya Sans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6"/>
                          </a:solidFill>
                          <a:latin typeface="Alegreya Sans SC"/>
                          <a:ea typeface="Alegreya Sans SC"/>
                          <a:cs typeface="Alegreya Sans SC"/>
                          <a:sym typeface="Alegreya Sans SC"/>
                        </a:rPr>
                        <a:t>Estados</a:t>
                      </a:r>
                      <a:endParaRPr sz="2000" b="1" dirty="0">
                        <a:solidFill>
                          <a:schemeClr val="accent6"/>
                        </a:solidFill>
                        <a:latin typeface="Alegreya Sans SC"/>
                        <a:ea typeface="Alegreya Sans SC"/>
                        <a:cs typeface="Alegreya Sans SC"/>
                        <a:sym typeface="Alegreya Sans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4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32622 pacientes</a:t>
                      </a:r>
                      <a:endParaRPr dirty="0">
                        <a:solidFill>
                          <a:schemeClr val="accent4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400" dirty="0"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  <a:cs typeface="Times New Roman" panose="02020603050405020304" pitchFamily="18" charset="0"/>
                        </a:rPr>
                        <a:t>Adultos (cerca de 66%) Idosos (cerca de 23%)</a:t>
                      </a:r>
                      <a:endParaRPr dirty="0">
                        <a:solidFill>
                          <a:schemeClr val="accent4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4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Califórnia (7,7%)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4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Texas (5,4%)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accent4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Nova Iorque (5,3%)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95" name="Google Shape;5695;p51"/>
          <p:cNvSpPr/>
          <p:nvPr/>
        </p:nvSpPr>
        <p:spPr>
          <a:xfrm>
            <a:off x="-497853" y="1307903"/>
            <a:ext cx="104050" cy="104302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7" name="Google Shape;5717;p51"/>
          <p:cNvGrpSpPr/>
          <p:nvPr/>
        </p:nvGrpSpPr>
        <p:grpSpPr>
          <a:xfrm>
            <a:off x="-1633559" y="2943566"/>
            <a:ext cx="296295" cy="262968"/>
            <a:chOff x="893218" y="2814410"/>
            <a:chExt cx="383802" cy="340633"/>
          </a:xfrm>
        </p:grpSpPr>
        <p:sp>
          <p:nvSpPr>
            <p:cNvPr id="5718" name="Google Shape;5718;p51"/>
            <p:cNvSpPr/>
            <p:nvPr/>
          </p:nvSpPr>
          <p:spPr>
            <a:xfrm>
              <a:off x="893218" y="2814410"/>
              <a:ext cx="383802" cy="340633"/>
            </a:xfrm>
            <a:custGeom>
              <a:avLst/>
              <a:gdLst/>
              <a:ahLst/>
              <a:cxnLst/>
              <a:rect l="l" t="t" r="r" b="b"/>
              <a:pathLst>
                <a:path w="16172" h="14353" extrusionOk="0">
                  <a:moveTo>
                    <a:pt x="8082" y="1"/>
                  </a:moveTo>
                  <a:cubicBezTo>
                    <a:pt x="6521" y="1"/>
                    <a:pt x="4950" y="507"/>
                    <a:pt x="3632" y="1549"/>
                  </a:cubicBezTo>
                  <a:cubicBezTo>
                    <a:pt x="525" y="4008"/>
                    <a:pt x="1" y="8523"/>
                    <a:pt x="2472" y="11630"/>
                  </a:cubicBezTo>
                  <a:cubicBezTo>
                    <a:pt x="3888" y="13420"/>
                    <a:pt x="5982" y="14353"/>
                    <a:pt x="8096" y="14353"/>
                  </a:cubicBezTo>
                  <a:cubicBezTo>
                    <a:pt x="9653" y="14353"/>
                    <a:pt x="11222" y="13847"/>
                    <a:pt x="12540" y="12804"/>
                  </a:cubicBezTo>
                  <a:cubicBezTo>
                    <a:pt x="15647" y="10332"/>
                    <a:pt x="16172" y="5830"/>
                    <a:pt x="13714" y="2723"/>
                  </a:cubicBezTo>
                  <a:cubicBezTo>
                    <a:pt x="12298" y="934"/>
                    <a:pt x="10200" y="1"/>
                    <a:pt x="8082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51"/>
            <p:cNvSpPr/>
            <p:nvPr/>
          </p:nvSpPr>
          <p:spPr>
            <a:xfrm>
              <a:off x="1035447" y="2845594"/>
              <a:ext cx="194393" cy="259278"/>
            </a:xfrm>
            <a:custGeom>
              <a:avLst/>
              <a:gdLst/>
              <a:ahLst/>
              <a:cxnLst/>
              <a:rect l="l" t="t" r="r" b="b"/>
              <a:pathLst>
                <a:path w="8191" h="10925" extrusionOk="0">
                  <a:moveTo>
                    <a:pt x="1534" y="1"/>
                  </a:moveTo>
                  <a:cubicBezTo>
                    <a:pt x="1437" y="1"/>
                    <a:pt x="1354" y="14"/>
                    <a:pt x="1258" y="28"/>
                  </a:cubicBezTo>
                  <a:cubicBezTo>
                    <a:pt x="498" y="153"/>
                    <a:pt x="1" y="884"/>
                    <a:pt x="153" y="1644"/>
                  </a:cubicBezTo>
                  <a:cubicBezTo>
                    <a:pt x="283" y="2296"/>
                    <a:pt x="852" y="2745"/>
                    <a:pt x="1482" y="2745"/>
                  </a:cubicBezTo>
                  <a:cubicBezTo>
                    <a:pt x="1586" y="2745"/>
                    <a:pt x="1691" y="2733"/>
                    <a:pt x="1796" y="2707"/>
                  </a:cubicBezTo>
                  <a:lnTo>
                    <a:pt x="1838" y="2707"/>
                  </a:lnTo>
                  <a:cubicBezTo>
                    <a:pt x="2153" y="2642"/>
                    <a:pt x="2507" y="2608"/>
                    <a:pt x="2872" y="2608"/>
                  </a:cubicBezTo>
                  <a:cubicBezTo>
                    <a:pt x="3512" y="2608"/>
                    <a:pt x="4183" y="2713"/>
                    <a:pt x="4738" y="2942"/>
                  </a:cubicBezTo>
                  <a:cubicBezTo>
                    <a:pt x="5663" y="3315"/>
                    <a:pt x="6367" y="4102"/>
                    <a:pt x="6643" y="5069"/>
                  </a:cubicBezTo>
                  <a:cubicBezTo>
                    <a:pt x="7030" y="6118"/>
                    <a:pt x="7030" y="7278"/>
                    <a:pt x="6657" y="8328"/>
                  </a:cubicBezTo>
                  <a:cubicBezTo>
                    <a:pt x="6188" y="9433"/>
                    <a:pt x="5373" y="10344"/>
                    <a:pt x="4323" y="10924"/>
                  </a:cubicBezTo>
                  <a:cubicBezTo>
                    <a:pt x="5525" y="10510"/>
                    <a:pt x="6561" y="9709"/>
                    <a:pt x="7251" y="8632"/>
                  </a:cubicBezTo>
                  <a:cubicBezTo>
                    <a:pt x="7941" y="7472"/>
                    <a:pt x="8190" y="6091"/>
                    <a:pt x="7969" y="4765"/>
                  </a:cubicBezTo>
                  <a:cubicBezTo>
                    <a:pt x="7790" y="3287"/>
                    <a:pt x="6975" y="1962"/>
                    <a:pt x="5732" y="1161"/>
                  </a:cubicBezTo>
                  <a:cubicBezTo>
                    <a:pt x="4434" y="346"/>
                    <a:pt x="3094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6" name="Google Shape;5686;p51"/>
          <p:cNvSpPr txBox="1">
            <a:spLocks noGrp="1"/>
          </p:cNvSpPr>
          <p:nvPr>
            <p:ph type="title"/>
          </p:nvPr>
        </p:nvSpPr>
        <p:spPr>
          <a:xfrm>
            <a:off x="83750" y="262890"/>
            <a:ext cx="581152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</a:rPr>
              <a:t>QUERY’S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 :    </a:t>
            </a:r>
            <a:r>
              <a:rPr lang="en" dirty="0">
                <a:solidFill>
                  <a:schemeClr val="tx1"/>
                </a:solidFill>
              </a:rPr>
              <a:t>ANÁLISE DA AMOSTRA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2AEB24C-9922-4EF4-8178-91EC9B4C68B9}"/>
              </a:ext>
            </a:extLst>
          </p:cNvPr>
          <p:cNvGrpSpPr/>
          <p:nvPr/>
        </p:nvGrpSpPr>
        <p:grpSpPr>
          <a:xfrm>
            <a:off x="2665392" y="1454515"/>
            <a:ext cx="3813192" cy="1895801"/>
            <a:chOff x="907877" y="1348444"/>
            <a:chExt cx="3664111" cy="1706570"/>
          </a:xfrm>
        </p:grpSpPr>
        <p:sp>
          <p:nvSpPr>
            <p:cNvPr id="5692" name="Google Shape;5692;p51"/>
            <p:cNvSpPr txBox="1"/>
            <p:nvPr/>
          </p:nvSpPr>
          <p:spPr>
            <a:xfrm>
              <a:off x="907877" y="1348444"/>
              <a:ext cx="3664111" cy="248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6"/>
                  </a:solidFill>
                  <a:latin typeface="Alegreya Sans SC"/>
                  <a:ea typeface="Alegreya Sans SC"/>
                  <a:cs typeface="Alegreya Sans SC"/>
                  <a:sym typeface="Alegreya Sans SC"/>
                </a:rPr>
                <a:t>Percentagem de homens e mulheres</a:t>
              </a:r>
              <a:endParaRPr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endParaRPr>
            </a:p>
          </p:txBody>
        </p:sp>
        <p:grpSp>
          <p:nvGrpSpPr>
            <p:cNvPr id="66" name="Google Shape;5696;p51">
              <a:extLst>
                <a:ext uri="{FF2B5EF4-FFF2-40B4-BE49-F238E27FC236}">
                  <a16:creationId xmlns:a16="http://schemas.microsoft.com/office/drawing/2014/main" id="{CADDDD9E-651E-4510-B732-03FFE4929485}"/>
                </a:ext>
              </a:extLst>
            </p:cNvPr>
            <p:cNvGrpSpPr/>
            <p:nvPr/>
          </p:nvGrpSpPr>
          <p:grpSpPr>
            <a:xfrm>
              <a:off x="1506345" y="1622884"/>
              <a:ext cx="1019214" cy="793213"/>
              <a:chOff x="1512106" y="1620353"/>
              <a:chExt cx="1019214" cy="793213"/>
            </a:xfrm>
          </p:grpSpPr>
          <p:grpSp>
            <p:nvGrpSpPr>
              <p:cNvPr id="67" name="Google Shape;5697;p51">
                <a:extLst>
                  <a:ext uri="{FF2B5EF4-FFF2-40B4-BE49-F238E27FC236}">
                    <a16:creationId xmlns:a16="http://schemas.microsoft.com/office/drawing/2014/main" id="{53FACDB5-D219-4D02-A7BD-CFF615CDD7B4}"/>
                  </a:ext>
                </a:extLst>
              </p:cNvPr>
              <p:cNvGrpSpPr/>
              <p:nvPr/>
            </p:nvGrpSpPr>
            <p:grpSpPr>
              <a:xfrm>
                <a:off x="1616421" y="1710776"/>
                <a:ext cx="682365" cy="682365"/>
                <a:chOff x="542575" y="3910525"/>
                <a:chExt cx="563100" cy="563100"/>
              </a:xfrm>
            </p:grpSpPr>
            <p:sp>
              <p:nvSpPr>
                <p:cNvPr id="71" name="Google Shape;5698;p51">
                  <a:extLst>
                    <a:ext uri="{FF2B5EF4-FFF2-40B4-BE49-F238E27FC236}">
                      <a16:creationId xmlns:a16="http://schemas.microsoft.com/office/drawing/2014/main" id="{25E7EA56-9C69-4FB5-81D5-4EA6906B8951}"/>
                    </a:ext>
                  </a:extLst>
                </p:cNvPr>
                <p:cNvSpPr/>
                <p:nvPr/>
              </p:nvSpPr>
              <p:spPr>
                <a:xfrm>
                  <a:off x="542775" y="3910525"/>
                  <a:ext cx="562900" cy="56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6" h="22524" extrusionOk="0">
                      <a:moveTo>
                        <a:pt x="11254" y="1"/>
                      </a:moveTo>
                      <a:cubicBezTo>
                        <a:pt x="5034" y="1"/>
                        <a:pt x="0" y="5042"/>
                        <a:pt x="0" y="11262"/>
                      </a:cubicBezTo>
                      <a:cubicBezTo>
                        <a:pt x="0" y="17482"/>
                        <a:pt x="5034" y="22524"/>
                        <a:pt x="11254" y="22524"/>
                      </a:cubicBezTo>
                      <a:cubicBezTo>
                        <a:pt x="17474" y="22524"/>
                        <a:pt x="22516" y="17482"/>
                        <a:pt x="22516" y="11262"/>
                      </a:cubicBezTo>
                      <a:cubicBezTo>
                        <a:pt x="22516" y="5042"/>
                        <a:pt x="17474" y="1"/>
                        <a:pt x="112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699;p51">
                  <a:extLst>
                    <a:ext uri="{FF2B5EF4-FFF2-40B4-BE49-F238E27FC236}">
                      <a16:creationId xmlns:a16="http://schemas.microsoft.com/office/drawing/2014/main" id="{61324AB8-B485-4325-B40F-4DD3F73CB530}"/>
                    </a:ext>
                  </a:extLst>
                </p:cNvPr>
                <p:cNvSpPr/>
                <p:nvPr/>
              </p:nvSpPr>
              <p:spPr>
                <a:xfrm>
                  <a:off x="542575" y="3959075"/>
                  <a:ext cx="545400" cy="4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6" h="17160" extrusionOk="0">
                      <a:moveTo>
                        <a:pt x="10211" y="0"/>
                      </a:moveTo>
                      <a:cubicBezTo>
                        <a:pt x="10131" y="0"/>
                        <a:pt x="10049" y="13"/>
                        <a:pt x="9965" y="43"/>
                      </a:cubicBezTo>
                      <a:cubicBezTo>
                        <a:pt x="9383" y="237"/>
                        <a:pt x="8816" y="490"/>
                        <a:pt x="8272" y="788"/>
                      </a:cubicBezTo>
                      <a:cubicBezTo>
                        <a:pt x="7682" y="1117"/>
                        <a:pt x="7153" y="1542"/>
                        <a:pt x="6705" y="2041"/>
                      </a:cubicBezTo>
                      <a:cubicBezTo>
                        <a:pt x="6198" y="2623"/>
                        <a:pt x="5833" y="3317"/>
                        <a:pt x="5341" y="3906"/>
                      </a:cubicBezTo>
                      <a:cubicBezTo>
                        <a:pt x="4565" y="4853"/>
                        <a:pt x="3506" y="5524"/>
                        <a:pt x="2410" y="6076"/>
                      </a:cubicBezTo>
                      <a:cubicBezTo>
                        <a:pt x="1679" y="6441"/>
                        <a:pt x="918" y="6762"/>
                        <a:pt x="217" y="7187"/>
                      </a:cubicBezTo>
                      <a:cubicBezTo>
                        <a:pt x="75" y="7888"/>
                        <a:pt x="8" y="8604"/>
                        <a:pt x="8" y="9320"/>
                      </a:cubicBezTo>
                      <a:cubicBezTo>
                        <a:pt x="1" y="11878"/>
                        <a:pt x="873" y="14362"/>
                        <a:pt x="2477" y="16353"/>
                      </a:cubicBezTo>
                      <a:cubicBezTo>
                        <a:pt x="4131" y="16889"/>
                        <a:pt x="5859" y="17159"/>
                        <a:pt x="7599" y="17159"/>
                      </a:cubicBezTo>
                      <a:cubicBezTo>
                        <a:pt x="7774" y="17159"/>
                        <a:pt x="7948" y="17156"/>
                        <a:pt x="8122" y="17151"/>
                      </a:cubicBezTo>
                      <a:cubicBezTo>
                        <a:pt x="8421" y="17151"/>
                        <a:pt x="8719" y="17106"/>
                        <a:pt x="9002" y="17009"/>
                      </a:cubicBezTo>
                      <a:cubicBezTo>
                        <a:pt x="9659" y="16741"/>
                        <a:pt x="10002" y="16047"/>
                        <a:pt x="10300" y="15406"/>
                      </a:cubicBezTo>
                      <a:cubicBezTo>
                        <a:pt x="10491" y="14993"/>
                        <a:pt x="11802" y="14877"/>
                        <a:pt x="13313" y="14877"/>
                      </a:cubicBezTo>
                      <a:cubicBezTo>
                        <a:pt x="15232" y="14877"/>
                        <a:pt x="17473" y="15063"/>
                        <a:pt x="18153" y="15063"/>
                      </a:cubicBezTo>
                      <a:cubicBezTo>
                        <a:pt x="18174" y="15063"/>
                        <a:pt x="18195" y="15063"/>
                        <a:pt x="18213" y="15063"/>
                      </a:cubicBezTo>
                      <a:cubicBezTo>
                        <a:pt x="21815" y="14966"/>
                        <a:pt x="14730" y="9917"/>
                        <a:pt x="14849" y="8828"/>
                      </a:cubicBezTo>
                      <a:cubicBezTo>
                        <a:pt x="15111" y="6389"/>
                        <a:pt x="14574" y="5129"/>
                        <a:pt x="14835" y="2698"/>
                      </a:cubicBezTo>
                      <a:cubicBezTo>
                        <a:pt x="14928" y="1882"/>
                        <a:pt x="12815" y="298"/>
                        <a:pt x="11577" y="298"/>
                      </a:cubicBezTo>
                      <a:cubicBezTo>
                        <a:pt x="11536" y="298"/>
                        <a:pt x="11495" y="300"/>
                        <a:pt x="11456" y="304"/>
                      </a:cubicBezTo>
                      <a:cubicBezTo>
                        <a:pt x="11432" y="306"/>
                        <a:pt x="11407" y="307"/>
                        <a:pt x="11383" y="307"/>
                      </a:cubicBezTo>
                      <a:cubicBezTo>
                        <a:pt x="10949" y="307"/>
                        <a:pt x="10606" y="0"/>
                        <a:pt x="1021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700;p51">
                  <a:extLst>
                    <a:ext uri="{FF2B5EF4-FFF2-40B4-BE49-F238E27FC236}">
                      <a16:creationId xmlns:a16="http://schemas.microsoft.com/office/drawing/2014/main" id="{C2D3CA83-7996-4665-89BA-6D350272A1A6}"/>
                    </a:ext>
                  </a:extLst>
                </p:cNvPr>
                <p:cNvSpPr/>
                <p:nvPr/>
              </p:nvSpPr>
              <p:spPr>
                <a:xfrm>
                  <a:off x="575200" y="4286225"/>
                  <a:ext cx="497850" cy="18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4" h="7496" extrusionOk="0">
                      <a:moveTo>
                        <a:pt x="6803" y="0"/>
                      </a:moveTo>
                      <a:lnTo>
                        <a:pt x="1" y="1492"/>
                      </a:lnTo>
                      <a:cubicBezTo>
                        <a:pt x="1955" y="5184"/>
                        <a:pt x="5781" y="7496"/>
                        <a:pt x="9957" y="7496"/>
                      </a:cubicBezTo>
                      <a:cubicBezTo>
                        <a:pt x="14134" y="7496"/>
                        <a:pt x="17967" y="5184"/>
                        <a:pt x="19914" y="1492"/>
                      </a:cubicBezTo>
                      <a:lnTo>
                        <a:pt x="13246" y="60"/>
                      </a:lnTo>
                      <a:lnTo>
                        <a:pt x="680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701;p51">
                  <a:extLst>
                    <a:ext uri="{FF2B5EF4-FFF2-40B4-BE49-F238E27FC236}">
                      <a16:creationId xmlns:a16="http://schemas.microsoft.com/office/drawing/2014/main" id="{92BD7B61-A358-4191-80D7-207C211A4F87}"/>
                    </a:ext>
                  </a:extLst>
                </p:cNvPr>
                <p:cNvSpPr/>
                <p:nvPr/>
              </p:nvSpPr>
              <p:spPr>
                <a:xfrm>
                  <a:off x="723250" y="3952900"/>
                  <a:ext cx="190950" cy="21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8" h="8608" extrusionOk="0">
                      <a:moveTo>
                        <a:pt x="4251" y="1"/>
                      </a:moveTo>
                      <a:cubicBezTo>
                        <a:pt x="4121" y="1"/>
                        <a:pt x="3992" y="5"/>
                        <a:pt x="3864" y="14"/>
                      </a:cubicBezTo>
                      <a:cubicBezTo>
                        <a:pt x="3588" y="29"/>
                        <a:pt x="3319" y="73"/>
                        <a:pt x="3058" y="148"/>
                      </a:cubicBezTo>
                      <a:cubicBezTo>
                        <a:pt x="2752" y="252"/>
                        <a:pt x="2462" y="379"/>
                        <a:pt x="2178" y="528"/>
                      </a:cubicBezTo>
                      <a:cubicBezTo>
                        <a:pt x="1746" y="730"/>
                        <a:pt x="1291" y="901"/>
                        <a:pt x="933" y="1222"/>
                      </a:cubicBezTo>
                      <a:cubicBezTo>
                        <a:pt x="575" y="1535"/>
                        <a:pt x="336" y="2050"/>
                        <a:pt x="508" y="2497"/>
                      </a:cubicBezTo>
                      <a:cubicBezTo>
                        <a:pt x="552" y="2587"/>
                        <a:pt x="582" y="2676"/>
                        <a:pt x="590" y="2781"/>
                      </a:cubicBezTo>
                      <a:cubicBezTo>
                        <a:pt x="582" y="2870"/>
                        <a:pt x="552" y="2967"/>
                        <a:pt x="500" y="3049"/>
                      </a:cubicBezTo>
                      <a:cubicBezTo>
                        <a:pt x="0" y="4116"/>
                        <a:pt x="329" y="5376"/>
                        <a:pt x="739" y="6480"/>
                      </a:cubicBezTo>
                      <a:cubicBezTo>
                        <a:pt x="1037" y="7293"/>
                        <a:pt x="1432" y="8158"/>
                        <a:pt x="2215" y="8531"/>
                      </a:cubicBezTo>
                      <a:cubicBezTo>
                        <a:pt x="2302" y="8581"/>
                        <a:pt x="2399" y="8608"/>
                        <a:pt x="2496" y="8608"/>
                      </a:cubicBezTo>
                      <a:cubicBezTo>
                        <a:pt x="2542" y="8608"/>
                        <a:pt x="2588" y="8602"/>
                        <a:pt x="2633" y="8590"/>
                      </a:cubicBezTo>
                      <a:cubicBezTo>
                        <a:pt x="2730" y="8538"/>
                        <a:pt x="2805" y="8471"/>
                        <a:pt x="2864" y="8389"/>
                      </a:cubicBezTo>
                      <a:cubicBezTo>
                        <a:pt x="3140" y="8046"/>
                        <a:pt x="3424" y="7695"/>
                        <a:pt x="3573" y="7270"/>
                      </a:cubicBezTo>
                      <a:cubicBezTo>
                        <a:pt x="3685" y="6957"/>
                        <a:pt x="3707" y="6621"/>
                        <a:pt x="3789" y="6301"/>
                      </a:cubicBezTo>
                      <a:cubicBezTo>
                        <a:pt x="3938" y="5704"/>
                        <a:pt x="4237" y="5145"/>
                        <a:pt x="4647" y="4682"/>
                      </a:cubicBezTo>
                      <a:cubicBezTo>
                        <a:pt x="4893" y="4406"/>
                        <a:pt x="5184" y="4138"/>
                        <a:pt x="5542" y="4019"/>
                      </a:cubicBezTo>
                      <a:cubicBezTo>
                        <a:pt x="5915" y="3892"/>
                        <a:pt x="6325" y="3922"/>
                        <a:pt x="6713" y="3914"/>
                      </a:cubicBezTo>
                      <a:cubicBezTo>
                        <a:pt x="6753" y="3914"/>
                        <a:pt x="6796" y="3915"/>
                        <a:pt x="6839" y="3915"/>
                      </a:cubicBezTo>
                      <a:cubicBezTo>
                        <a:pt x="7035" y="3915"/>
                        <a:pt x="7248" y="3900"/>
                        <a:pt x="7376" y="3735"/>
                      </a:cubicBezTo>
                      <a:cubicBezTo>
                        <a:pt x="7533" y="3541"/>
                        <a:pt x="7585" y="3198"/>
                        <a:pt x="7608" y="2937"/>
                      </a:cubicBezTo>
                      <a:cubicBezTo>
                        <a:pt x="7637" y="2616"/>
                        <a:pt x="7608" y="2288"/>
                        <a:pt x="7518" y="1975"/>
                      </a:cubicBezTo>
                      <a:cubicBezTo>
                        <a:pt x="7414" y="1625"/>
                        <a:pt x="7242" y="1296"/>
                        <a:pt x="6996" y="1028"/>
                      </a:cubicBezTo>
                      <a:cubicBezTo>
                        <a:pt x="6328" y="274"/>
                        <a:pt x="5272" y="1"/>
                        <a:pt x="425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702;p51">
                  <a:extLst>
                    <a:ext uri="{FF2B5EF4-FFF2-40B4-BE49-F238E27FC236}">
                      <a16:creationId xmlns:a16="http://schemas.microsoft.com/office/drawing/2014/main" id="{A33AC1D0-3636-4BE6-829E-FDBBD72F8F60}"/>
                    </a:ext>
                  </a:extLst>
                </p:cNvPr>
                <p:cNvSpPr/>
                <p:nvPr/>
              </p:nvSpPr>
              <p:spPr>
                <a:xfrm>
                  <a:off x="745250" y="4048150"/>
                  <a:ext cx="168550" cy="36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2" h="14640" extrusionOk="0">
                      <a:moveTo>
                        <a:pt x="1665" y="0"/>
                      </a:moveTo>
                      <a:cubicBezTo>
                        <a:pt x="1635" y="0"/>
                        <a:pt x="1605" y="5"/>
                        <a:pt x="1574" y="15"/>
                      </a:cubicBezTo>
                      <a:cubicBezTo>
                        <a:pt x="1164" y="141"/>
                        <a:pt x="724" y="753"/>
                        <a:pt x="1470" y="1529"/>
                      </a:cubicBezTo>
                      <a:lnTo>
                        <a:pt x="1902" y="2409"/>
                      </a:lnTo>
                      <a:cubicBezTo>
                        <a:pt x="1828" y="2521"/>
                        <a:pt x="1768" y="2647"/>
                        <a:pt x="1738" y="2782"/>
                      </a:cubicBezTo>
                      <a:cubicBezTo>
                        <a:pt x="1738" y="2782"/>
                        <a:pt x="359" y="8949"/>
                        <a:pt x="1" y="9523"/>
                      </a:cubicBezTo>
                      <a:cubicBezTo>
                        <a:pt x="1" y="9523"/>
                        <a:pt x="2797" y="14640"/>
                        <a:pt x="4453" y="14640"/>
                      </a:cubicBezTo>
                      <a:cubicBezTo>
                        <a:pt x="4455" y="14640"/>
                        <a:pt x="4458" y="14640"/>
                        <a:pt x="4460" y="14640"/>
                      </a:cubicBezTo>
                      <a:cubicBezTo>
                        <a:pt x="6742" y="14640"/>
                        <a:pt x="6459" y="11276"/>
                        <a:pt x="6459" y="11276"/>
                      </a:cubicBezTo>
                      <a:cubicBezTo>
                        <a:pt x="6556" y="7517"/>
                        <a:pt x="5557" y="298"/>
                        <a:pt x="5557" y="298"/>
                      </a:cubicBezTo>
                      <a:cubicBezTo>
                        <a:pt x="5557" y="298"/>
                        <a:pt x="3759" y="880"/>
                        <a:pt x="2626" y="1708"/>
                      </a:cubicBezTo>
                      <a:cubicBezTo>
                        <a:pt x="2588" y="1365"/>
                        <a:pt x="2506" y="1029"/>
                        <a:pt x="2372" y="716"/>
                      </a:cubicBezTo>
                      <a:cubicBezTo>
                        <a:pt x="2372" y="716"/>
                        <a:pt x="2040" y="0"/>
                        <a:pt x="1665" y="0"/>
                      </a:cubicBezTo>
                      <a:close/>
                    </a:path>
                  </a:pathLst>
                </a:custGeom>
                <a:solidFill>
                  <a:srgbClr val="FFA5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703;p51">
                  <a:extLst>
                    <a:ext uri="{FF2B5EF4-FFF2-40B4-BE49-F238E27FC236}">
                      <a16:creationId xmlns:a16="http://schemas.microsoft.com/office/drawing/2014/main" id="{38950085-EFE9-4A1C-86D4-8190E63DC56A}"/>
                    </a:ext>
                  </a:extLst>
                </p:cNvPr>
                <p:cNvSpPr/>
                <p:nvPr/>
              </p:nvSpPr>
              <p:spPr>
                <a:xfrm>
                  <a:off x="799875" y="4166525"/>
                  <a:ext cx="105750" cy="10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0" h="4125" extrusionOk="0">
                      <a:moveTo>
                        <a:pt x="344" y="1"/>
                      </a:moveTo>
                      <a:cubicBezTo>
                        <a:pt x="344" y="1"/>
                        <a:pt x="1" y="1813"/>
                        <a:pt x="4229" y="4125"/>
                      </a:cubicBezTo>
                      <a:cubicBezTo>
                        <a:pt x="4207" y="3483"/>
                        <a:pt x="4110" y="2342"/>
                        <a:pt x="4065" y="1477"/>
                      </a:cubicBezTo>
                      <a:cubicBezTo>
                        <a:pt x="4065" y="1477"/>
                        <a:pt x="1932" y="955"/>
                        <a:pt x="344" y="1"/>
                      </a:cubicBezTo>
                      <a:close/>
                    </a:path>
                  </a:pathLst>
                </a:custGeom>
                <a:solidFill>
                  <a:srgbClr val="E080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5704;p51">
                  <a:extLst>
                    <a:ext uri="{FF2B5EF4-FFF2-40B4-BE49-F238E27FC236}">
                      <a16:creationId xmlns:a16="http://schemas.microsoft.com/office/drawing/2014/main" id="{D28D1B4B-C390-4C85-B2C3-E012A924758D}"/>
                    </a:ext>
                  </a:extLst>
                </p:cNvPr>
                <p:cNvSpPr/>
                <p:nvPr/>
              </p:nvSpPr>
              <p:spPr>
                <a:xfrm>
                  <a:off x="775900" y="4032550"/>
                  <a:ext cx="148750" cy="17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0" h="6909" extrusionOk="0">
                      <a:moveTo>
                        <a:pt x="4390" y="0"/>
                      </a:moveTo>
                      <a:cubicBezTo>
                        <a:pt x="1" y="0"/>
                        <a:pt x="684" y="2488"/>
                        <a:pt x="684" y="2488"/>
                      </a:cubicBezTo>
                      <a:cubicBezTo>
                        <a:pt x="684" y="2488"/>
                        <a:pt x="1079" y="5106"/>
                        <a:pt x="2481" y="6128"/>
                      </a:cubicBezTo>
                      <a:cubicBezTo>
                        <a:pt x="3274" y="6706"/>
                        <a:pt x="4051" y="6909"/>
                        <a:pt x="4620" y="6909"/>
                      </a:cubicBezTo>
                      <a:cubicBezTo>
                        <a:pt x="5057" y="6909"/>
                        <a:pt x="5372" y="6789"/>
                        <a:pt x="5479" y="6627"/>
                      </a:cubicBezTo>
                      <a:cubicBezTo>
                        <a:pt x="5949" y="5904"/>
                        <a:pt x="5830" y="2637"/>
                        <a:pt x="5479" y="2130"/>
                      </a:cubicBezTo>
                      <a:cubicBezTo>
                        <a:pt x="5129" y="1616"/>
                        <a:pt x="5091" y="20"/>
                        <a:pt x="5091" y="20"/>
                      </a:cubicBezTo>
                      <a:cubicBezTo>
                        <a:pt x="4844" y="6"/>
                        <a:pt x="4611" y="0"/>
                        <a:pt x="4390" y="0"/>
                      </a:cubicBezTo>
                      <a:close/>
                    </a:path>
                  </a:pathLst>
                </a:custGeom>
                <a:solidFill>
                  <a:srgbClr val="FFA5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705;p51">
                  <a:extLst>
                    <a:ext uri="{FF2B5EF4-FFF2-40B4-BE49-F238E27FC236}">
                      <a16:creationId xmlns:a16="http://schemas.microsoft.com/office/drawing/2014/main" id="{7B4A5A86-87D2-4375-A930-E216183C739A}"/>
                    </a:ext>
                  </a:extLst>
                </p:cNvPr>
                <p:cNvSpPr/>
                <p:nvPr/>
              </p:nvSpPr>
              <p:spPr>
                <a:xfrm>
                  <a:off x="829150" y="4109650"/>
                  <a:ext cx="92500" cy="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0" h="3815" extrusionOk="0">
                      <a:moveTo>
                        <a:pt x="172" y="1"/>
                      </a:moveTo>
                      <a:lnTo>
                        <a:pt x="1" y="2730"/>
                      </a:lnTo>
                      <a:cubicBezTo>
                        <a:pt x="1127" y="3564"/>
                        <a:pt x="1999" y="3814"/>
                        <a:pt x="2575" y="3814"/>
                      </a:cubicBezTo>
                      <a:cubicBezTo>
                        <a:pt x="2995" y="3814"/>
                        <a:pt x="3258" y="3682"/>
                        <a:pt x="3349" y="3543"/>
                      </a:cubicBezTo>
                      <a:cubicBezTo>
                        <a:pt x="3640" y="3096"/>
                        <a:pt x="3700" y="1694"/>
                        <a:pt x="3633" y="560"/>
                      </a:cubicBezTo>
                      <a:cubicBezTo>
                        <a:pt x="3384" y="439"/>
                        <a:pt x="3051" y="131"/>
                        <a:pt x="2742" y="131"/>
                      </a:cubicBezTo>
                      <a:cubicBezTo>
                        <a:pt x="2708" y="131"/>
                        <a:pt x="2674" y="134"/>
                        <a:pt x="2641" y="143"/>
                      </a:cubicBezTo>
                      <a:cubicBezTo>
                        <a:pt x="2217" y="249"/>
                        <a:pt x="1843" y="288"/>
                        <a:pt x="1522" y="288"/>
                      </a:cubicBezTo>
                      <a:cubicBezTo>
                        <a:pt x="650" y="288"/>
                        <a:pt x="172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E9F7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5706;p51">
                  <a:extLst>
                    <a:ext uri="{FF2B5EF4-FFF2-40B4-BE49-F238E27FC236}">
                      <a16:creationId xmlns:a16="http://schemas.microsoft.com/office/drawing/2014/main" id="{4690EF84-529D-4460-938D-1C471D2D2C7B}"/>
                    </a:ext>
                  </a:extLst>
                </p:cNvPr>
                <p:cNvSpPr/>
                <p:nvPr/>
              </p:nvSpPr>
              <p:spPr>
                <a:xfrm>
                  <a:off x="904675" y="4097350"/>
                  <a:ext cx="7650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635" extrusionOk="0">
                      <a:moveTo>
                        <a:pt x="158" y="0"/>
                      </a:moveTo>
                      <a:cubicBezTo>
                        <a:pt x="79" y="0"/>
                        <a:pt x="15" y="139"/>
                        <a:pt x="8" y="314"/>
                      </a:cubicBezTo>
                      <a:cubicBezTo>
                        <a:pt x="0" y="485"/>
                        <a:pt x="60" y="635"/>
                        <a:pt x="134" y="635"/>
                      </a:cubicBezTo>
                      <a:cubicBezTo>
                        <a:pt x="136" y="635"/>
                        <a:pt x="138" y="635"/>
                        <a:pt x="140" y="635"/>
                      </a:cubicBezTo>
                      <a:cubicBezTo>
                        <a:pt x="220" y="635"/>
                        <a:pt x="291" y="496"/>
                        <a:pt x="298" y="321"/>
                      </a:cubicBezTo>
                      <a:cubicBezTo>
                        <a:pt x="306" y="150"/>
                        <a:pt x="246" y="1"/>
                        <a:pt x="164" y="1"/>
                      </a:cubicBezTo>
                      <a:cubicBezTo>
                        <a:pt x="162" y="0"/>
                        <a:pt x="160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3B26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707;p51">
                  <a:extLst>
                    <a:ext uri="{FF2B5EF4-FFF2-40B4-BE49-F238E27FC236}">
                      <a16:creationId xmlns:a16="http://schemas.microsoft.com/office/drawing/2014/main" id="{80FBB411-C063-471C-949A-99EA2EAD96DD}"/>
                    </a:ext>
                  </a:extLst>
                </p:cNvPr>
                <p:cNvSpPr/>
                <p:nvPr/>
              </p:nvSpPr>
              <p:spPr>
                <a:xfrm>
                  <a:off x="870175" y="4096225"/>
                  <a:ext cx="7675" cy="1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636" extrusionOk="0">
                      <a:moveTo>
                        <a:pt x="158" y="1"/>
                      </a:moveTo>
                      <a:cubicBezTo>
                        <a:pt x="79" y="1"/>
                        <a:pt x="15" y="140"/>
                        <a:pt x="8" y="314"/>
                      </a:cubicBezTo>
                      <a:cubicBezTo>
                        <a:pt x="0" y="486"/>
                        <a:pt x="60" y="635"/>
                        <a:pt x="142" y="635"/>
                      </a:cubicBezTo>
                      <a:cubicBezTo>
                        <a:pt x="144" y="635"/>
                        <a:pt x="146" y="635"/>
                        <a:pt x="148" y="635"/>
                      </a:cubicBezTo>
                      <a:cubicBezTo>
                        <a:pt x="220" y="635"/>
                        <a:pt x="291" y="496"/>
                        <a:pt x="299" y="322"/>
                      </a:cubicBezTo>
                      <a:cubicBezTo>
                        <a:pt x="306" y="150"/>
                        <a:pt x="246" y="1"/>
                        <a:pt x="164" y="1"/>
                      </a:cubicBezTo>
                      <a:cubicBezTo>
                        <a:pt x="162" y="1"/>
                        <a:pt x="160" y="1"/>
                        <a:pt x="158" y="1"/>
                      </a:cubicBezTo>
                      <a:close/>
                    </a:path>
                  </a:pathLst>
                </a:custGeom>
                <a:solidFill>
                  <a:srgbClr val="3B26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708;p51">
                  <a:extLst>
                    <a:ext uri="{FF2B5EF4-FFF2-40B4-BE49-F238E27FC236}">
                      <a16:creationId xmlns:a16="http://schemas.microsoft.com/office/drawing/2014/main" id="{79D49582-C974-490E-AC8B-E0BF170F6B47}"/>
                    </a:ext>
                  </a:extLst>
                </p:cNvPr>
                <p:cNvSpPr/>
                <p:nvPr/>
              </p:nvSpPr>
              <p:spPr>
                <a:xfrm>
                  <a:off x="838100" y="4067550"/>
                  <a:ext cx="47850" cy="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768" extrusionOk="0">
                      <a:moveTo>
                        <a:pt x="976" y="0"/>
                      </a:moveTo>
                      <a:cubicBezTo>
                        <a:pt x="806" y="0"/>
                        <a:pt x="630" y="50"/>
                        <a:pt x="478" y="193"/>
                      </a:cubicBezTo>
                      <a:cubicBezTo>
                        <a:pt x="1" y="649"/>
                        <a:pt x="274" y="768"/>
                        <a:pt x="365" y="768"/>
                      </a:cubicBezTo>
                      <a:cubicBezTo>
                        <a:pt x="368" y="768"/>
                        <a:pt x="371" y="768"/>
                        <a:pt x="373" y="768"/>
                      </a:cubicBezTo>
                      <a:cubicBezTo>
                        <a:pt x="436" y="762"/>
                        <a:pt x="967" y="489"/>
                        <a:pt x="1330" y="489"/>
                      </a:cubicBezTo>
                      <a:cubicBezTo>
                        <a:pt x="1445" y="489"/>
                        <a:pt x="1543" y="517"/>
                        <a:pt x="1604" y="589"/>
                      </a:cubicBezTo>
                      <a:cubicBezTo>
                        <a:pt x="1604" y="589"/>
                        <a:pt x="1611" y="589"/>
                        <a:pt x="1621" y="589"/>
                      </a:cubicBezTo>
                      <a:cubicBezTo>
                        <a:pt x="1687" y="589"/>
                        <a:pt x="1913" y="567"/>
                        <a:pt x="1701" y="245"/>
                      </a:cubicBezTo>
                      <a:cubicBezTo>
                        <a:pt x="1701" y="245"/>
                        <a:pt x="1353" y="0"/>
                        <a:pt x="976" y="0"/>
                      </a:cubicBezTo>
                      <a:close/>
                    </a:path>
                  </a:pathLst>
                </a:custGeom>
                <a:solidFill>
                  <a:srgbClr val="482A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709;p51">
                  <a:extLst>
                    <a:ext uri="{FF2B5EF4-FFF2-40B4-BE49-F238E27FC236}">
                      <a16:creationId xmlns:a16="http://schemas.microsoft.com/office/drawing/2014/main" id="{4276E43B-47B3-4EC6-AF17-375E9D483768}"/>
                    </a:ext>
                  </a:extLst>
                </p:cNvPr>
                <p:cNvSpPr/>
                <p:nvPr/>
              </p:nvSpPr>
              <p:spPr>
                <a:xfrm>
                  <a:off x="890675" y="4069750"/>
                  <a:ext cx="34075" cy="1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544" extrusionOk="0">
                      <a:moveTo>
                        <a:pt x="822" y="1"/>
                      </a:moveTo>
                      <a:cubicBezTo>
                        <a:pt x="556" y="1"/>
                        <a:pt x="284" y="187"/>
                        <a:pt x="284" y="187"/>
                      </a:cubicBezTo>
                      <a:cubicBezTo>
                        <a:pt x="1" y="538"/>
                        <a:pt x="351" y="538"/>
                        <a:pt x="351" y="538"/>
                      </a:cubicBezTo>
                      <a:cubicBezTo>
                        <a:pt x="406" y="481"/>
                        <a:pt x="491" y="462"/>
                        <a:pt x="588" y="462"/>
                      </a:cubicBezTo>
                      <a:cubicBezTo>
                        <a:pt x="787" y="462"/>
                        <a:pt x="1037" y="543"/>
                        <a:pt x="1182" y="543"/>
                      </a:cubicBezTo>
                      <a:cubicBezTo>
                        <a:pt x="1319" y="543"/>
                        <a:pt x="1363" y="472"/>
                        <a:pt x="1187" y="195"/>
                      </a:cubicBezTo>
                      <a:cubicBezTo>
                        <a:pt x="1091" y="49"/>
                        <a:pt x="957" y="1"/>
                        <a:pt x="822" y="1"/>
                      </a:cubicBezTo>
                      <a:close/>
                    </a:path>
                  </a:pathLst>
                </a:custGeom>
                <a:solidFill>
                  <a:srgbClr val="482A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710;p51">
                  <a:extLst>
                    <a:ext uri="{FF2B5EF4-FFF2-40B4-BE49-F238E27FC236}">
                      <a16:creationId xmlns:a16="http://schemas.microsoft.com/office/drawing/2014/main" id="{715B631C-19F7-492F-89E9-7AF5C0B1B890}"/>
                    </a:ext>
                  </a:extLst>
                </p:cNvPr>
                <p:cNvSpPr/>
                <p:nvPr/>
              </p:nvSpPr>
              <p:spPr>
                <a:xfrm>
                  <a:off x="808450" y="4072550"/>
                  <a:ext cx="48500" cy="5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2022" extrusionOk="0">
                      <a:moveTo>
                        <a:pt x="172" y="1"/>
                      </a:moveTo>
                      <a:lnTo>
                        <a:pt x="1" y="38"/>
                      </a:lnTo>
                      <a:cubicBezTo>
                        <a:pt x="1" y="53"/>
                        <a:pt x="314" y="1604"/>
                        <a:pt x="1895" y="2022"/>
                      </a:cubicBezTo>
                      <a:lnTo>
                        <a:pt x="1940" y="1850"/>
                      </a:lnTo>
                      <a:cubicBezTo>
                        <a:pt x="471" y="1462"/>
                        <a:pt x="172" y="16"/>
                        <a:pt x="172" y="1"/>
                      </a:cubicBezTo>
                      <a:close/>
                    </a:path>
                  </a:pathLst>
                </a:custGeom>
                <a:solidFill>
                  <a:srgbClr val="E9F7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711;p51">
                  <a:extLst>
                    <a:ext uri="{FF2B5EF4-FFF2-40B4-BE49-F238E27FC236}">
                      <a16:creationId xmlns:a16="http://schemas.microsoft.com/office/drawing/2014/main" id="{F3C3B95C-52C7-4DC8-8CDF-BADB4E36B67F}"/>
                    </a:ext>
                  </a:extLst>
                </p:cNvPr>
                <p:cNvSpPr/>
                <p:nvPr/>
              </p:nvSpPr>
              <p:spPr>
                <a:xfrm>
                  <a:off x="778075" y="4132600"/>
                  <a:ext cx="55025" cy="4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1" h="1887" extrusionOk="0">
                      <a:moveTo>
                        <a:pt x="142" y="0"/>
                      </a:moveTo>
                      <a:lnTo>
                        <a:pt x="0" y="97"/>
                      </a:lnTo>
                      <a:cubicBezTo>
                        <a:pt x="30" y="149"/>
                        <a:pt x="850" y="1372"/>
                        <a:pt x="2133" y="1887"/>
                      </a:cubicBezTo>
                      <a:lnTo>
                        <a:pt x="2200" y="1723"/>
                      </a:lnTo>
                      <a:cubicBezTo>
                        <a:pt x="970" y="1238"/>
                        <a:pt x="149" y="15"/>
                        <a:pt x="142" y="0"/>
                      </a:cubicBezTo>
                      <a:close/>
                    </a:path>
                  </a:pathLst>
                </a:custGeom>
                <a:solidFill>
                  <a:srgbClr val="E9F7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712;p51">
                  <a:extLst>
                    <a:ext uri="{FF2B5EF4-FFF2-40B4-BE49-F238E27FC236}">
                      <a16:creationId xmlns:a16="http://schemas.microsoft.com/office/drawing/2014/main" id="{5A163796-155A-4232-AC9C-8F0D15FB14FE}"/>
                    </a:ext>
                  </a:extLst>
                </p:cNvPr>
                <p:cNvSpPr/>
                <p:nvPr/>
              </p:nvSpPr>
              <p:spPr>
                <a:xfrm>
                  <a:off x="799325" y="4010250"/>
                  <a:ext cx="112450" cy="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8" h="2397" extrusionOk="0">
                      <a:moveTo>
                        <a:pt x="1945" y="1"/>
                      </a:moveTo>
                      <a:cubicBezTo>
                        <a:pt x="1444" y="1"/>
                        <a:pt x="938" y="143"/>
                        <a:pt x="552" y="457"/>
                      </a:cubicBezTo>
                      <a:cubicBezTo>
                        <a:pt x="254" y="688"/>
                        <a:pt x="60" y="1031"/>
                        <a:pt x="23" y="1404"/>
                      </a:cubicBezTo>
                      <a:cubicBezTo>
                        <a:pt x="0" y="1777"/>
                        <a:pt x="194" y="2172"/>
                        <a:pt x="530" y="2329"/>
                      </a:cubicBezTo>
                      <a:cubicBezTo>
                        <a:pt x="633" y="2374"/>
                        <a:pt x="745" y="2397"/>
                        <a:pt x="858" y="2397"/>
                      </a:cubicBezTo>
                      <a:cubicBezTo>
                        <a:pt x="932" y="2397"/>
                        <a:pt x="1008" y="2387"/>
                        <a:pt x="1082" y="2366"/>
                      </a:cubicBezTo>
                      <a:cubicBezTo>
                        <a:pt x="1499" y="2247"/>
                        <a:pt x="1753" y="1814"/>
                        <a:pt x="2156" y="1643"/>
                      </a:cubicBezTo>
                      <a:cubicBezTo>
                        <a:pt x="2311" y="1575"/>
                        <a:pt x="2476" y="1553"/>
                        <a:pt x="2644" y="1553"/>
                      </a:cubicBezTo>
                      <a:cubicBezTo>
                        <a:pt x="2847" y="1553"/>
                        <a:pt x="3055" y="1585"/>
                        <a:pt x="3259" y="1605"/>
                      </a:cubicBezTo>
                      <a:cubicBezTo>
                        <a:pt x="3347" y="1614"/>
                        <a:pt x="3437" y="1621"/>
                        <a:pt x="3527" y="1621"/>
                      </a:cubicBezTo>
                      <a:cubicBezTo>
                        <a:pt x="3583" y="1621"/>
                        <a:pt x="3638" y="1618"/>
                        <a:pt x="3692" y="1613"/>
                      </a:cubicBezTo>
                      <a:cubicBezTo>
                        <a:pt x="3916" y="1598"/>
                        <a:pt x="4132" y="1531"/>
                        <a:pt x="4318" y="1419"/>
                      </a:cubicBezTo>
                      <a:cubicBezTo>
                        <a:pt x="4497" y="1299"/>
                        <a:pt x="4386" y="1001"/>
                        <a:pt x="4289" y="867"/>
                      </a:cubicBezTo>
                      <a:cubicBezTo>
                        <a:pt x="4147" y="710"/>
                        <a:pt x="3975" y="583"/>
                        <a:pt x="3781" y="509"/>
                      </a:cubicBezTo>
                      <a:cubicBezTo>
                        <a:pt x="3267" y="255"/>
                        <a:pt x="2722" y="47"/>
                        <a:pt x="2156" y="9"/>
                      </a:cubicBezTo>
                      <a:cubicBezTo>
                        <a:pt x="2086" y="4"/>
                        <a:pt x="2016" y="1"/>
                        <a:pt x="19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713;p51">
                  <a:extLst>
                    <a:ext uri="{FF2B5EF4-FFF2-40B4-BE49-F238E27FC236}">
                      <a16:creationId xmlns:a16="http://schemas.microsoft.com/office/drawing/2014/main" id="{08F6082A-A791-473D-BF96-54E997F6B18B}"/>
                    </a:ext>
                  </a:extLst>
                </p:cNvPr>
                <p:cNvSpPr/>
                <p:nvPr/>
              </p:nvSpPr>
              <p:spPr>
                <a:xfrm>
                  <a:off x="639525" y="4024825"/>
                  <a:ext cx="194150" cy="2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6" h="11173" extrusionOk="0">
                      <a:moveTo>
                        <a:pt x="6247" y="1"/>
                      </a:moveTo>
                      <a:cubicBezTo>
                        <a:pt x="6093" y="1"/>
                        <a:pt x="5924" y="25"/>
                        <a:pt x="5743" y="75"/>
                      </a:cubicBezTo>
                      <a:cubicBezTo>
                        <a:pt x="5251" y="209"/>
                        <a:pt x="4200" y="3707"/>
                        <a:pt x="3894" y="4095"/>
                      </a:cubicBezTo>
                      <a:cubicBezTo>
                        <a:pt x="3543" y="4527"/>
                        <a:pt x="3245" y="4997"/>
                        <a:pt x="2992" y="5497"/>
                      </a:cubicBezTo>
                      <a:cubicBezTo>
                        <a:pt x="2261" y="6929"/>
                        <a:pt x="1843" y="8503"/>
                        <a:pt x="1761" y="10113"/>
                      </a:cubicBezTo>
                      <a:cubicBezTo>
                        <a:pt x="2723" y="10203"/>
                        <a:pt x="1" y="11075"/>
                        <a:pt x="970" y="11172"/>
                      </a:cubicBezTo>
                      <a:cubicBezTo>
                        <a:pt x="972" y="11173"/>
                        <a:pt x="975" y="11173"/>
                        <a:pt x="977" y="11173"/>
                      </a:cubicBezTo>
                      <a:cubicBezTo>
                        <a:pt x="1212" y="11173"/>
                        <a:pt x="4580" y="10532"/>
                        <a:pt x="5244" y="9994"/>
                      </a:cubicBezTo>
                      <a:cubicBezTo>
                        <a:pt x="6646" y="8846"/>
                        <a:pt x="6899" y="7824"/>
                        <a:pt x="7019" y="6571"/>
                      </a:cubicBezTo>
                      <a:cubicBezTo>
                        <a:pt x="7086" y="5915"/>
                        <a:pt x="6027" y="4341"/>
                        <a:pt x="6362" y="3759"/>
                      </a:cubicBezTo>
                      <a:cubicBezTo>
                        <a:pt x="7765" y="1389"/>
                        <a:pt x="7412" y="1"/>
                        <a:pt x="624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" name="Google Shape;5714;p51">
                <a:extLst>
                  <a:ext uri="{FF2B5EF4-FFF2-40B4-BE49-F238E27FC236}">
                    <a16:creationId xmlns:a16="http://schemas.microsoft.com/office/drawing/2014/main" id="{A1FD249D-DEA1-4317-BB07-0828CE2AC992}"/>
                  </a:ext>
                </a:extLst>
              </p:cNvPr>
              <p:cNvSpPr/>
              <p:nvPr/>
            </p:nvSpPr>
            <p:spPr>
              <a:xfrm>
                <a:off x="1512106" y="1620353"/>
                <a:ext cx="104308" cy="104281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5345" extrusionOk="0">
                    <a:moveTo>
                      <a:pt x="1920" y="0"/>
                    </a:moveTo>
                    <a:lnTo>
                      <a:pt x="1920" y="1906"/>
                    </a:lnTo>
                    <a:lnTo>
                      <a:pt x="0" y="1906"/>
                    </a:lnTo>
                    <a:lnTo>
                      <a:pt x="0" y="3425"/>
                    </a:lnTo>
                    <a:lnTo>
                      <a:pt x="1920" y="3425"/>
                    </a:lnTo>
                    <a:lnTo>
                      <a:pt x="1920" y="5345"/>
                    </a:lnTo>
                    <a:lnTo>
                      <a:pt x="3439" y="5345"/>
                    </a:lnTo>
                    <a:lnTo>
                      <a:pt x="3439" y="3425"/>
                    </a:lnTo>
                    <a:lnTo>
                      <a:pt x="5344" y="3425"/>
                    </a:lnTo>
                    <a:lnTo>
                      <a:pt x="5344" y="1906"/>
                    </a:lnTo>
                    <a:lnTo>
                      <a:pt x="3439" y="1906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715;p51">
                <a:extLst>
                  <a:ext uri="{FF2B5EF4-FFF2-40B4-BE49-F238E27FC236}">
                    <a16:creationId xmlns:a16="http://schemas.microsoft.com/office/drawing/2014/main" id="{FE88D12B-316B-4390-A8D9-42EE801E355B}"/>
                  </a:ext>
                </a:extLst>
              </p:cNvPr>
              <p:cNvSpPr/>
              <p:nvPr/>
            </p:nvSpPr>
            <p:spPr>
              <a:xfrm>
                <a:off x="2427285" y="2069210"/>
                <a:ext cx="104034" cy="104008"/>
              </a:xfrm>
              <a:custGeom>
                <a:avLst/>
                <a:gdLst/>
                <a:ahLst/>
                <a:cxnLst/>
                <a:rect l="l" t="t" r="r" b="b"/>
                <a:pathLst>
                  <a:path w="5331" h="5331" extrusionOk="0">
                    <a:moveTo>
                      <a:pt x="1906" y="0"/>
                    </a:moveTo>
                    <a:lnTo>
                      <a:pt x="1906" y="1906"/>
                    </a:lnTo>
                    <a:lnTo>
                      <a:pt x="0" y="1906"/>
                    </a:lnTo>
                    <a:lnTo>
                      <a:pt x="0" y="3425"/>
                    </a:lnTo>
                    <a:lnTo>
                      <a:pt x="1906" y="3425"/>
                    </a:lnTo>
                    <a:lnTo>
                      <a:pt x="1906" y="5331"/>
                    </a:lnTo>
                    <a:lnTo>
                      <a:pt x="3425" y="5331"/>
                    </a:lnTo>
                    <a:lnTo>
                      <a:pt x="3425" y="3425"/>
                    </a:lnTo>
                    <a:lnTo>
                      <a:pt x="5331" y="3425"/>
                    </a:lnTo>
                    <a:lnTo>
                      <a:pt x="5331" y="1906"/>
                    </a:lnTo>
                    <a:lnTo>
                      <a:pt x="3425" y="1906"/>
                    </a:lnTo>
                    <a:lnTo>
                      <a:pt x="3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716;p51">
                <a:extLst>
                  <a:ext uri="{FF2B5EF4-FFF2-40B4-BE49-F238E27FC236}">
                    <a16:creationId xmlns:a16="http://schemas.microsoft.com/office/drawing/2014/main" id="{9868D3B1-28E5-4281-910C-C71D6EA8C16F}"/>
                  </a:ext>
                </a:extLst>
              </p:cNvPr>
              <p:cNvSpPr/>
              <p:nvPr/>
            </p:nvSpPr>
            <p:spPr>
              <a:xfrm rot="3945256">
                <a:off x="1836516" y="1871581"/>
                <a:ext cx="386125" cy="518840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5720;p51">
              <a:extLst>
                <a:ext uri="{FF2B5EF4-FFF2-40B4-BE49-F238E27FC236}">
                  <a16:creationId xmlns:a16="http://schemas.microsoft.com/office/drawing/2014/main" id="{D6B9B49C-8FEC-447D-AE8F-47EB9EA9EDEA}"/>
                </a:ext>
              </a:extLst>
            </p:cNvPr>
            <p:cNvGrpSpPr/>
            <p:nvPr/>
          </p:nvGrpSpPr>
          <p:grpSpPr>
            <a:xfrm>
              <a:off x="3000807" y="1713304"/>
              <a:ext cx="1019214" cy="702793"/>
              <a:chOff x="3006568" y="1710773"/>
              <a:chExt cx="1019214" cy="702793"/>
            </a:xfrm>
          </p:grpSpPr>
          <p:grpSp>
            <p:nvGrpSpPr>
              <p:cNvPr id="88" name="Google Shape;5721;p51">
                <a:extLst>
                  <a:ext uri="{FF2B5EF4-FFF2-40B4-BE49-F238E27FC236}">
                    <a16:creationId xmlns:a16="http://schemas.microsoft.com/office/drawing/2014/main" id="{FF4C49CB-D068-4C41-B9F9-0A3C382A2918}"/>
                  </a:ext>
                </a:extLst>
              </p:cNvPr>
              <p:cNvGrpSpPr/>
              <p:nvPr/>
            </p:nvGrpSpPr>
            <p:grpSpPr>
              <a:xfrm>
                <a:off x="3168471" y="1710773"/>
                <a:ext cx="682365" cy="682365"/>
                <a:chOff x="2168225" y="1467125"/>
                <a:chExt cx="563100" cy="563100"/>
              </a:xfrm>
            </p:grpSpPr>
            <p:sp>
              <p:nvSpPr>
                <p:cNvPr id="92" name="Google Shape;5722;p51">
                  <a:extLst>
                    <a:ext uri="{FF2B5EF4-FFF2-40B4-BE49-F238E27FC236}">
                      <a16:creationId xmlns:a16="http://schemas.microsoft.com/office/drawing/2014/main" id="{3A87C531-09DE-4E49-9256-10CCA7A86D0A}"/>
                    </a:ext>
                  </a:extLst>
                </p:cNvPr>
                <p:cNvSpPr/>
                <p:nvPr/>
              </p:nvSpPr>
              <p:spPr>
                <a:xfrm>
                  <a:off x="2168225" y="1467125"/>
                  <a:ext cx="563100" cy="56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4" h="22524" extrusionOk="0">
                      <a:moveTo>
                        <a:pt x="11262" y="1"/>
                      </a:moveTo>
                      <a:cubicBezTo>
                        <a:pt x="5042" y="1"/>
                        <a:pt x="0" y="5042"/>
                        <a:pt x="0" y="11262"/>
                      </a:cubicBezTo>
                      <a:cubicBezTo>
                        <a:pt x="0" y="17482"/>
                        <a:pt x="5042" y="22524"/>
                        <a:pt x="11262" y="22524"/>
                      </a:cubicBezTo>
                      <a:cubicBezTo>
                        <a:pt x="17482" y="22524"/>
                        <a:pt x="22523" y="17482"/>
                        <a:pt x="22523" y="11262"/>
                      </a:cubicBezTo>
                      <a:cubicBezTo>
                        <a:pt x="22523" y="5042"/>
                        <a:pt x="17482" y="1"/>
                        <a:pt x="11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723;p51">
                  <a:extLst>
                    <a:ext uri="{FF2B5EF4-FFF2-40B4-BE49-F238E27FC236}">
                      <a16:creationId xmlns:a16="http://schemas.microsoft.com/office/drawing/2014/main" id="{33B0DECA-C99C-43D2-A0F4-C8922EA85B23}"/>
                    </a:ext>
                  </a:extLst>
                </p:cNvPr>
                <p:cNvSpPr/>
                <p:nvPr/>
              </p:nvSpPr>
              <p:spPr>
                <a:xfrm>
                  <a:off x="2200850" y="1842650"/>
                  <a:ext cx="497850" cy="1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4" h="7503" extrusionOk="0">
                      <a:moveTo>
                        <a:pt x="13119" y="0"/>
                      </a:moveTo>
                      <a:lnTo>
                        <a:pt x="6668" y="67"/>
                      </a:lnTo>
                      <a:lnTo>
                        <a:pt x="0" y="1492"/>
                      </a:lnTo>
                      <a:cubicBezTo>
                        <a:pt x="1947" y="5191"/>
                        <a:pt x="5780" y="7503"/>
                        <a:pt x="9957" y="7503"/>
                      </a:cubicBezTo>
                      <a:cubicBezTo>
                        <a:pt x="14133" y="7503"/>
                        <a:pt x="17967" y="5183"/>
                        <a:pt x="19913" y="1492"/>
                      </a:cubicBezTo>
                      <a:lnTo>
                        <a:pt x="1311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724;p51">
                  <a:extLst>
                    <a:ext uri="{FF2B5EF4-FFF2-40B4-BE49-F238E27FC236}">
                      <a16:creationId xmlns:a16="http://schemas.microsoft.com/office/drawing/2014/main" id="{B6F0D18B-EC52-4236-91BD-AF053804BE54}"/>
                    </a:ext>
                  </a:extLst>
                </p:cNvPr>
                <p:cNvSpPr/>
                <p:nvPr/>
              </p:nvSpPr>
              <p:spPr>
                <a:xfrm>
                  <a:off x="2335100" y="1503575"/>
                  <a:ext cx="210700" cy="16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8" h="6413" extrusionOk="0">
                      <a:moveTo>
                        <a:pt x="4403" y="0"/>
                      </a:moveTo>
                      <a:cubicBezTo>
                        <a:pt x="3378" y="0"/>
                        <a:pt x="2321" y="441"/>
                        <a:pt x="1289" y="441"/>
                      </a:cubicBezTo>
                      <a:cubicBezTo>
                        <a:pt x="1044" y="441"/>
                        <a:pt x="801" y="417"/>
                        <a:pt x="560" y="355"/>
                      </a:cubicBezTo>
                      <a:cubicBezTo>
                        <a:pt x="466" y="319"/>
                        <a:pt x="368" y="300"/>
                        <a:pt x="269" y="300"/>
                      </a:cubicBezTo>
                      <a:cubicBezTo>
                        <a:pt x="227" y="300"/>
                        <a:pt x="184" y="304"/>
                        <a:pt x="142" y="310"/>
                      </a:cubicBezTo>
                      <a:cubicBezTo>
                        <a:pt x="0" y="340"/>
                        <a:pt x="552" y="2182"/>
                        <a:pt x="850" y="2801"/>
                      </a:cubicBezTo>
                      <a:cubicBezTo>
                        <a:pt x="1149" y="3428"/>
                        <a:pt x="1619" y="4010"/>
                        <a:pt x="2208" y="4069"/>
                      </a:cubicBezTo>
                      <a:lnTo>
                        <a:pt x="3297" y="3980"/>
                      </a:lnTo>
                      <a:lnTo>
                        <a:pt x="5407" y="3778"/>
                      </a:lnTo>
                      <a:cubicBezTo>
                        <a:pt x="5566" y="3761"/>
                        <a:pt x="5726" y="3745"/>
                        <a:pt x="5886" y="3745"/>
                      </a:cubicBezTo>
                      <a:cubicBezTo>
                        <a:pt x="6070" y="3745"/>
                        <a:pt x="6253" y="3766"/>
                        <a:pt x="6429" y="3831"/>
                      </a:cubicBezTo>
                      <a:cubicBezTo>
                        <a:pt x="6802" y="3957"/>
                        <a:pt x="7070" y="4278"/>
                        <a:pt x="7137" y="4658"/>
                      </a:cubicBezTo>
                      <a:cubicBezTo>
                        <a:pt x="7182" y="4986"/>
                        <a:pt x="7078" y="5307"/>
                        <a:pt x="7055" y="5635"/>
                      </a:cubicBezTo>
                      <a:cubicBezTo>
                        <a:pt x="7033" y="5963"/>
                        <a:pt x="7152" y="6366"/>
                        <a:pt x="7428" y="6411"/>
                      </a:cubicBezTo>
                      <a:cubicBezTo>
                        <a:pt x="7439" y="6412"/>
                        <a:pt x="7449" y="6413"/>
                        <a:pt x="7459" y="6413"/>
                      </a:cubicBezTo>
                      <a:cubicBezTo>
                        <a:pt x="7590" y="6413"/>
                        <a:pt x="7712" y="6329"/>
                        <a:pt x="7816" y="6232"/>
                      </a:cubicBezTo>
                      <a:cubicBezTo>
                        <a:pt x="8234" y="5837"/>
                        <a:pt x="8428" y="5151"/>
                        <a:pt x="8308" y="4532"/>
                      </a:cubicBezTo>
                      <a:cubicBezTo>
                        <a:pt x="8211" y="4062"/>
                        <a:pt x="7950" y="3652"/>
                        <a:pt x="7906" y="3174"/>
                      </a:cubicBezTo>
                      <a:cubicBezTo>
                        <a:pt x="7883" y="2936"/>
                        <a:pt x="7913" y="2675"/>
                        <a:pt x="7838" y="2451"/>
                      </a:cubicBezTo>
                      <a:cubicBezTo>
                        <a:pt x="7771" y="2279"/>
                        <a:pt x="7667" y="2130"/>
                        <a:pt x="7548" y="1996"/>
                      </a:cubicBezTo>
                      <a:cubicBezTo>
                        <a:pt x="6876" y="1228"/>
                        <a:pt x="6175" y="430"/>
                        <a:pt x="5280" y="131"/>
                      </a:cubicBezTo>
                      <a:cubicBezTo>
                        <a:pt x="4992" y="37"/>
                        <a:pt x="4699" y="0"/>
                        <a:pt x="44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725;p51">
                  <a:extLst>
                    <a:ext uri="{FF2B5EF4-FFF2-40B4-BE49-F238E27FC236}">
                      <a16:creationId xmlns:a16="http://schemas.microsoft.com/office/drawing/2014/main" id="{7594B268-A3C6-417A-B04C-50FF51BABF9C}"/>
                    </a:ext>
                  </a:extLst>
                </p:cNvPr>
                <p:cNvSpPr/>
                <p:nvPr/>
              </p:nvSpPr>
              <p:spPr>
                <a:xfrm>
                  <a:off x="2359700" y="1509325"/>
                  <a:ext cx="190950" cy="21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8" h="8610" extrusionOk="0">
                      <a:moveTo>
                        <a:pt x="3392" y="0"/>
                      </a:moveTo>
                      <a:cubicBezTo>
                        <a:pt x="2367" y="0"/>
                        <a:pt x="1317" y="273"/>
                        <a:pt x="642" y="1028"/>
                      </a:cubicBezTo>
                      <a:cubicBezTo>
                        <a:pt x="403" y="1303"/>
                        <a:pt x="224" y="1624"/>
                        <a:pt x="127" y="1975"/>
                      </a:cubicBezTo>
                      <a:cubicBezTo>
                        <a:pt x="38" y="2288"/>
                        <a:pt x="1" y="2616"/>
                        <a:pt x="30" y="2937"/>
                      </a:cubicBezTo>
                      <a:cubicBezTo>
                        <a:pt x="53" y="3198"/>
                        <a:pt x="105" y="3541"/>
                        <a:pt x="262" y="3742"/>
                      </a:cubicBezTo>
                      <a:cubicBezTo>
                        <a:pt x="397" y="3910"/>
                        <a:pt x="628" y="3921"/>
                        <a:pt x="833" y="3921"/>
                      </a:cubicBezTo>
                      <a:cubicBezTo>
                        <a:pt x="865" y="3921"/>
                        <a:pt x="896" y="3921"/>
                        <a:pt x="925" y="3921"/>
                      </a:cubicBezTo>
                      <a:cubicBezTo>
                        <a:pt x="1027" y="3921"/>
                        <a:pt x="1130" y="3920"/>
                        <a:pt x="1234" y="3920"/>
                      </a:cubicBezTo>
                      <a:cubicBezTo>
                        <a:pt x="1528" y="3920"/>
                        <a:pt x="1828" y="3932"/>
                        <a:pt x="2104" y="4026"/>
                      </a:cubicBezTo>
                      <a:cubicBezTo>
                        <a:pt x="2454" y="4145"/>
                        <a:pt x="2753" y="4406"/>
                        <a:pt x="2999" y="4689"/>
                      </a:cubicBezTo>
                      <a:cubicBezTo>
                        <a:pt x="3409" y="5152"/>
                        <a:pt x="3700" y="5704"/>
                        <a:pt x="3856" y="6308"/>
                      </a:cubicBezTo>
                      <a:cubicBezTo>
                        <a:pt x="3931" y="6628"/>
                        <a:pt x="3961" y="6964"/>
                        <a:pt x="4065" y="7270"/>
                      </a:cubicBezTo>
                      <a:cubicBezTo>
                        <a:pt x="4214" y="7695"/>
                        <a:pt x="4498" y="8045"/>
                        <a:pt x="4781" y="8388"/>
                      </a:cubicBezTo>
                      <a:cubicBezTo>
                        <a:pt x="4833" y="8478"/>
                        <a:pt x="4915" y="8545"/>
                        <a:pt x="5005" y="8590"/>
                      </a:cubicBezTo>
                      <a:cubicBezTo>
                        <a:pt x="5054" y="8603"/>
                        <a:pt x="5105" y="8610"/>
                        <a:pt x="5154" y="8610"/>
                      </a:cubicBezTo>
                      <a:cubicBezTo>
                        <a:pt x="5248" y="8610"/>
                        <a:pt x="5340" y="8586"/>
                        <a:pt x="5423" y="8538"/>
                      </a:cubicBezTo>
                      <a:cubicBezTo>
                        <a:pt x="6206" y="8165"/>
                        <a:pt x="6601" y="7300"/>
                        <a:pt x="6899" y="6487"/>
                      </a:cubicBezTo>
                      <a:cubicBezTo>
                        <a:pt x="7309" y="5376"/>
                        <a:pt x="7638" y="4123"/>
                        <a:pt x="7138" y="3056"/>
                      </a:cubicBezTo>
                      <a:cubicBezTo>
                        <a:pt x="7086" y="2967"/>
                        <a:pt x="7056" y="2877"/>
                        <a:pt x="7048" y="2780"/>
                      </a:cubicBezTo>
                      <a:cubicBezTo>
                        <a:pt x="7063" y="2683"/>
                        <a:pt x="7093" y="2586"/>
                        <a:pt x="7138" y="2497"/>
                      </a:cubicBezTo>
                      <a:cubicBezTo>
                        <a:pt x="7302" y="2049"/>
                        <a:pt x="7071" y="1542"/>
                        <a:pt x="6713" y="1221"/>
                      </a:cubicBezTo>
                      <a:cubicBezTo>
                        <a:pt x="6355" y="901"/>
                        <a:pt x="5900" y="729"/>
                        <a:pt x="5467" y="528"/>
                      </a:cubicBezTo>
                      <a:cubicBezTo>
                        <a:pt x="5176" y="379"/>
                        <a:pt x="4886" y="252"/>
                        <a:pt x="4587" y="148"/>
                      </a:cubicBezTo>
                      <a:cubicBezTo>
                        <a:pt x="4319" y="73"/>
                        <a:pt x="4050" y="28"/>
                        <a:pt x="3782" y="13"/>
                      </a:cubicBezTo>
                      <a:cubicBezTo>
                        <a:pt x="3653" y="5"/>
                        <a:pt x="3523" y="0"/>
                        <a:pt x="33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726;p51">
                  <a:extLst>
                    <a:ext uri="{FF2B5EF4-FFF2-40B4-BE49-F238E27FC236}">
                      <a16:creationId xmlns:a16="http://schemas.microsoft.com/office/drawing/2014/main" id="{0655B36E-18C7-4CCD-8EF8-CDD99EE15E7B}"/>
                    </a:ext>
                  </a:extLst>
                </p:cNvPr>
                <p:cNvSpPr/>
                <p:nvPr/>
              </p:nvSpPr>
              <p:spPr>
                <a:xfrm>
                  <a:off x="2360250" y="1604600"/>
                  <a:ext cx="168575" cy="3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3" h="14654" extrusionOk="0">
                      <a:moveTo>
                        <a:pt x="5076" y="0"/>
                      </a:moveTo>
                      <a:cubicBezTo>
                        <a:pt x="4699" y="0"/>
                        <a:pt x="4364" y="722"/>
                        <a:pt x="4364" y="722"/>
                      </a:cubicBezTo>
                      <a:cubicBezTo>
                        <a:pt x="4237" y="1035"/>
                        <a:pt x="4148" y="1371"/>
                        <a:pt x="4118" y="1706"/>
                      </a:cubicBezTo>
                      <a:cubicBezTo>
                        <a:pt x="2977" y="886"/>
                        <a:pt x="1179" y="304"/>
                        <a:pt x="1179" y="304"/>
                      </a:cubicBezTo>
                      <a:cubicBezTo>
                        <a:pt x="1179" y="304"/>
                        <a:pt x="187" y="7523"/>
                        <a:pt x="277" y="11275"/>
                      </a:cubicBezTo>
                      <a:cubicBezTo>
                        <a:pt x="277" y="11275"/>
                        <a:pt x="1" y="14646"/>
                        <a:pt x="2283" y="14653"/>
                      </a:cubicBezTo>
                      <a:cubicBezTo>
                        <a:pt x="3946" y="14653"/>
                        <a:pt x="6743" y="9530"/>
                        <a:pt x="6743" y="9530"/>
                      </a:cubicBezTo>
                      <a:cubicBezTo>
                        <a:pt x="6385" y="8955"/>
                        <a:pt x="4998" y="2788"/>
                        <a:pt x="4998" y="2788"/>
                      </a:cubicBezTo>
                      <a:cubicBezTo>
                        <a:pt x="4968" y="2653"/>
                        <a:pt x="4908" y="2527"/>
                        <a:pt x="4834" y="2415"/>
                      </a:cubicBezTo>
                      <a:lnTo>
                        <a:pt x="5274" y="1527"/>
                      </a:lnTo>
                      <a:cubicBezTo>
                        <a:pt x="6020" y="759"/>
                        <a:pt x="5572" y="147"/>
                        <a:pt x="5162" y="13"/>
                      </a:cubicBezTo>
                      <a:cubicBezTo>
                        <a:pt x="5133" y="4"/>
                        <a:pt x="5104" y="0"/>
                        <a:pt x="5076" y="0"/>
                      </a:cubicBezTo>
                      <a:close/>
                    </a:path>
                  </a:pathLst>
                </a:custGeom>
                <a:solidFill>
                  <a:srgbClr val="FFA5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727;p51">
                  <a:extLst>
                    <a:ext uri="{FF2B5EF4-FFF2-40B4-BE49-F238E27FC236}">
                      <a16:creationId xmlns:a16="http://schemas.microsoft.com/office/drawing/2014/main" id="{86025762-BF51-499A-8356-A05091927718}"/>
                    </a:ext>
                  </a:extLst>
                </p:cNvPr>
                <p:cNvSpPr/>
                <p:nvPr/>
              </p:nvSpPr>
              <p:spPr>
                <a:xfrm>
                  <a:off x="2368475" y="1723125"/>
                  <a:ext cx="105725" cy="10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9" h="4125" extrusionOk="0">
                      <a:moveTo>
                        <a:pt x="3886" y="1"/>
                      </a:moveTo>
                      <a:lnTo>
                        <a:pt x="3886" y="1"/>
                      </a:lnTo>
                      <a:cubicBezTo>
                        <a:pt x="2290" y="955"/>
                        <a:pt x="164" y="1477"/>
                        <a:pt x="164" y="1477"/>
                      </a:cubicBezTo>
                      <a:cubicBezTo>
                        <a:pt x="112" y="2342"/>
                        <a:pt x="23" y="3476"/>
                        <a:pt x="0" y="4125"/>
                      </a:cubicBezTo>
                      <a:cubicBezTo>
                        <a:pt x="4229" y="1813"/>
                        <a:pt x="3886" y="1"/>
                        <a:pt x="3886" y="1"/>
                      </a:cubicBezTo>
                      <a:close/>
                    </a:path>
                  </a:pathLst>
                </a:custGeom>
                <a:solidFill>
                  <a:srgbClr val="E080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728;p51">
                  <a:extLst>
                    <a:ext uri="{FF2B5EF4-FFF2-40B4-BE49-F238E27FC236}">
                      <a16:creationId xmlns:a16="http://schemas.microsoft.com/office/drawing/2014/main" id="{55131E00-AE41-42B2-90A3-BEF30335CB3E}"/>
                    </a:ext>
                  </a:extLst>
                </p:cNvPr>
                <p:cNvSpPr/>
                <p:nvPr/>
              </p:nvSpPr>
              <p:spPr>
                <a:xfrm>
                  <a:off x="2349450" y="1589150"/>
                  <a:ext cx="148525" cy="17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1" h="6905" extrusionOk="0">
                      <a:moveTo>
                        <a:pt x="1554" y="0"/>
                      </a:moveTo>
                      <a:cubicBezTo>
                        <a:pt x="1332" y="0"/>
                        <a:pt x="1098" y="6"/>
                        <a:pt x="851" y="20"/>
                      </a:cubicBezTo>
                      <a:cubicBezTo>
                        <a:pt x="851" y="20"/>
                        <a:pt x="821" y="1608"/>
                        <a:pt x="470" y="2123"/>
                      </a:cubicBezTo>
                      <a:cubicBezTo>
                        <a:pt x="120" y="2637"/>
                        <a:pt x="0" y="5897"/>
                        <a:pt x="470" y="6620"/>
                      </a:cubicBezTo>
                      <a:cubicBezTo>
                        <a:pt x="575" y="6783"/>
                        <a:pt x="893" y="6905"/>
                        <a:pt x="1335" y="6905"/>
                      </a:cubicBezTo>
                      <a:cubicBezTo>
                        <a:pt x="1904" y="6905"/>
                        <a:pt x="2679" y="6703"/>
                        <a:pt x="3468" y="6128"/>
                      </a:cubicBezTo>
                      <a:cubicBezTo>
                        <a:pt x="4863" y="5099"/>
                        <a:pt x="5258" y="2481"/>
                        <a:pt x="5258" y="2481"/>
                      </a:cubicBezTo>
                      <a:cubicBezTo>
                        <a:pt x="5258" y="2481"/>
                        <a:pt x="5941" y="0"/>
                        <a:pt x="1554" y="0"/>
                      </a:cubicBezTo>
                      <a:close/>
                    </a:path>
                  </a:pathLst>
                </a:custGeom>
                <a:solidFill>
                  <a:srgbClr val="FFA5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729;p51">
                  <a:extLst>
                    <a:ext uri="{FF2B5EF4-FFF2-40B4-BE49-F238E27FC236}">
                      <a16:creationId xmlns:a16="http://schemas.microsoft.com/office/drawing/2014/main" id="{498BD0E7-EDCE-43F0-8A88-A57A937E8B09}"/>
                    </a:ext>
                  </a:extLst>
                </p:cNvPr>
                <p:cNvSpPr/>
                <p:nvPr/>
              </p:nvSpPr>
              <p:spPr>
                <a:xfrm>
                  <a:off x="2352250" y="1666075"/>
                  <a:ext cx="92675" cy="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815" extrusionOk="0">
                      <a:moveTo>
                        <a:pt x="3535" y="0"/>
                      </a:moveTo>
                      <a:cubicBezTo>
                        <a:pt x="3535" y="0"/>
                        <a:pt x="3052" y="290"/>
                        <a:pt x="2172" y="290"/>
                      </a:cubicBezTo>
                      <a:cubicBezTo>
                        <a:pt x="1854" y="290"/>
                        <a:pt x="1484" y="252"/>
                        <a:pt x="1067" y="150"/>
                      </a:cubicBezTo>
                      <a:cubicBezTo>
                        <a:pt x="1031" y="140"/>
                        <a:pt x="996" y="136"/>
                        <a:pt x="959" y="136"/>
                      </a:cubicBezTo>
                      <a:cubicBezTo>
                        <a:pt x="652" y="136"/>
                        <a:pt x="322" y="446"/>
                        <a:pt x="75" y="560"/>
                      </a:cubicBezTo>
                      <a:cubicBezTo>
                        <a:pt x="0" y="1701"/>
                        <a:pt x="67" y="3103"/>
                        <a:pt x="358" y="3543"/>
                      </a:cubicBezTo>
                      <a:cubicBezTo>
                        <a:pt x="450" y="3681"/>
                        <a:pt x="714" y="3815"/>
                        <a:pt x="1135" y="3815"/>
                      </a:cubicBezTo>
                      <a:cubicBezTo>
                        <a:pt x="1711" y="3815"/>
                        <a:pt x="2582" y="3565"/>
                        <a:pt x="3707" y="2738"/>
                      </a:cubicBezTo>
                      <a:lnTo>
                        <a:pt x="3535" y="0"/>
                      </a:lnTo>
                      <a:close/>
                    </a:path>
                  </a:pathLst>
                </a:custGeom>
                <a:solidFill>
                  <a:srgbClr val="E9F7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730;p51">
                  <a:extLst>
                    <a:ext uri="{FF2B5EF4-FFF2-40B4-BE49-F238E27FC236}">
                      <a16:creationId xmlns:a16="http://schemas.microsoft.com/office/drawing/2014/main" id="{DF535541-0D5D-4B86-9B92-904F28C01A7C}"/>
                    </a:ext>
                  </a:extLst>
                </p:cNvPr>
                <p:cNvSpPr/>
                <p:nvPr/>
              </p:nvSpPr>
              <p:spPr>
                <a:xfrm>
                  <a:off x="2365300" y="1653950"/>
                  <a:ext cx="76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643" extrusionOk="0">
                      <a:moveTo>
                        <a:pt x="135" y="1"/>
                      </a:moveTo>
                      <a:cubicBezTo>
                        <a:pt x="60" y="8"/>
                        <a:pt x="0" y="150"/>
                        <a:pt x="8" y="329"/>
                      </a:cubicBezTo>
                      <a:cubicBezTo>
                        <a:pt x="15" y="500"/>
                        <a:pt x="82" y="642"/>
                        <a:pt x="164" y="642"/>
                      </a:cubicBezTo>
                      <a:cubicBezTo>
                        <a:pt x="246" y="635"/>
                        <a:pt x="306" y="493"/>
                        <a:pt x="299" y="314"/>
                      </a:cubicBezTo>
                      <a:cubicBezTo>
                        <a:pt x="291" y="135"/>
                        <a:pt x="217" y="1"/>
                        <a:pt x="135" y="1"/>
                      </a:cubicBezTo>
                      <a:close/>
                    </a:path>
                  </a:pathLst>
                </a:custGeom>
                <a:solidFill>
                  <a:srgbClr val="3B26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731;p51">
                  <a:extLst>
                    <a:ext uri="{FF2B5EF4-FFF2-40B4-BE49-F238E27FC236}">
                      <a16:creationId xmlns:a16="http://schemas.microsoft.com/office/drawing/2014/main" id="{AC18E5ED-2968-4EE2-806A-31F3FB5FA277}"/>
                    </a:ext>
                  </a:extLst>
                </p:cNvPr>
                <p:cNvSpPr/>
                <p:nvPr/>
              </p:nvSpPr>
              <p:spPr>
                <a:xfrm>
                  <a:off x="2396050" y="1652650"/>
                  <a:ext cx="7675" cy="1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642" extrusionOk="0">
                      <a:moveTo>
                        <a:pt x="143" y="0"/>
                      </a:moveTo>
                      <a:cubicBezTo>
                        <a:pt x="61" y="8"/>
                        <a:pt x="1" y="150"/>
                        <a:pt x="8" y="329"/>
                      </a:cubicBezTo>
                      <a:cubicBezTo>
                        <a:pt x="16" y="508"/>
                        <a:pt x="90" y="642"/>
                        <a:pt x="165" y="642"/>
                      </a:cubicBezTo>
                      <a:cubicBezTo>
                        <a:pt x="247" y="634"/>
                        <a:pt x="307" y="493"/>
                        <a:pt x="299" y="314"/>
                      </a:cubicBezTo>
                      <a:cubicBezTo>
                        <a:pt x="292" y="142"/>
                        <a:pt x="225" y="0"/>
                        <a:pt x="143" y="0"/>
                      </a:cubicBezTo>
                      <a:close/>
                    </a:path>
                  </a:pathLst>
                </a:custGeom>
                <a:solidFill>
                  <a:srgbClr val="3B26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732;p51">
                  <a:extLst>
                    <a:ext uri="{FF2B5EF4-FFF2-40B4-BE49-F238E27FC236}">
                      <a16:creationId xmlns:a16="http://schemas.microsoft.com/office/drawing/2014/main" id="{1BC42559-678C-4B41-A5C5-B8D8D0333902}"/>
                    </a:ext>
                  </a:extLst>
                </p:cNvPr>
                <p:cNvSpPr/>
                <p:nvPr/>
              </p:nvSpPr>
              <p:spPr>
                <a:xfrm>
                  <a:off x="2387800" y="1624075"/>
                  <a:ext cx="48025" cy="1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771" extrusionOk="0">
                      <a:moveTo>
                        <a:pt x="946" y="0"/>
                      </a:moveTo>
                      <a:cubicBezTo>
                        <a:pt x="571" y="0"/>
                        <a:pt x="226" y="249"/>
                        <a:pt x="226" y="249"/>
                      </a:cubicBezTo>
                      <a:cubicBezTo>
                        <a:pt x="1" y="574"/>
                        <a:pt x="254" y="592"/>
                        <a:pt x="312" y="592"/>
                      </a:cubicBezTo>
                      <a:cubicBezTo>
                        <a:pt x="319" y="592"/>
                        <a:pt x="323" y="592"/>
                        <a:pt x="323" y="592"/>
                      </a:cubicBezTo>
                      <a:cubicBezTo>
                        <a:pt x="383" y="518"/>
                        <a:pt x="481" y="489"/>
                        <a:pt x="597" y="489"/>
                      </a:cubicBezTo>
                      <a:cubicBezTo>
                        <a:pt x="958" y="489"/>
                        <a:pt x="1490" y="765"/>
                        <a:pt x="1547" y="771"/>
                      </a:cubicBezTo>
                      <a:cubicBezTo>
                        <a:pt x="1549" y="771"/>
                        <a:pt x="1551" y="771"/>
                        <a:pt x="1554" y="771"/>
                      </a:cubicBezTo>
                      <a:cubicBezTo>
                        <a:pt x="1645" y="771"/>
                        <a:pt x="1920" y="645"/>
                        <a:pt x="1442" y="196"/>
                      </a:cubicBezTo>
                      <a:cubicBezTo>
                        <a:pt x="1289" y="51"/>
                        <a:pt x="1114" y="0"/>
                        <a:pt x="946" y="0"/>
                      </a:cubicBezTo>
                      <a:close/>
                    </a:path>
                  </a:pathLst>
                </a:custGeom>
                <a:solidFill>
                  <a:srgbClr val="482A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733;p51">
                  <a:extLst>
                    <a:ext uri="{FF2B5EF4-FFF2-40B4-BE49-F238E27FC236}">
                      <a16:creationId xmlns:a16="http://schemas.microsoft.com/office/drawing/2014/main" id="{4466D919-5262-49C7-8914-6452B744FDEB}"/>
                    </a:ext>
                  </a:extLst>
                </p:cNvPr>
                <p:cNvSpPr/>
                <p:nvPr/>
              </p:nvSpPr>
              <p:spPr>
                <a:xfrm>
                  <a:off x="2349150" y="1626225"/>
                  <a:ext cx="34075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545" extrusionOk="0">
                      <a:moveTo>
                        <a:pt x="548" y="0"/>
                      </a:moveTo>
                      <a:cubicBezTo>
                        <a:pt x="410" y="0"/>
                        <a:pt x="273" y="50"/>
                        <a:pt x="177" y="200"/>
                      </a:cubicBezTo>
                      <a:cubicBezTo>
                        <a:pt x="1" y="474"/>
                        <a:pt x="44" y="545"/>
                        <a:pt x="180" y="545"/>
                      </a:cubicBezTo>
                      <a:cubicBezTo>
                        <a:pt x="326" y="545"/>
                        <a:pt x="579" y="463"/>
                        <a:pt x="779" y="463"/>
                      </a:cubicBezTo>
                      <a:cubicBezTo>
                        <a:pt x="874" y="463"/>
                        <a:pt x="957" y="481"/>
                        <a:pt x="1012" y="535"/>
                      </a:cubicBezTo>
                      <a:cubicBezTo>
                        <a:pt x="1012" y="535"/>
                        <a:pt x="1362" y="535"/>
                        <a:pt x="1086" y="185"/>
                      </a:cubicBezTo>
                      <a:cubicBezTo>
                        <a:pt x="1086" y="185"/>
                        <a:pt x="814" y="0"/>
                        <a:pt x="548" y="0"/>
                      </a:cubicBezTo>
                      <a:close/>
                    </a:path>
                  </a:pathLst>
                </a:custGeom>
                <a:solidFill>
                  <a:srgbClr val="482A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734;p51">
                  <a:extLst>
                    <a:ext uri="{FF2B5EF4-FFF2-40B4-BE49-F238E27FC236}">
                      <a16:creationId xmlns:a16="http://schemas.microsoft.com/office/drawing/2014/main" id="{FDF65BC8-D59A-453A-96E9-B11EB99EDDFC}"/>
                    </a:ext>
                  </a:extLst>
                </p:cNvPr>
                <p:cNvSpPr/>
                <p:nvPr/>
              </p:nvSpPr>
              <p:spPr>
                <a:xfrm>
                  <a:off x="2417125" y="1629150"/>
                  <a:ext cx="48500" cy="5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0" h="2022" extrusionOk="0">
                      <a:moveTo>
                        <a:pt x="1761" y="1"/>
                      </a:moveTo>
                      <a:cubicBezTo>
                        <a:pt x="1761" y="23"/>
                        <a:pt x="1470" y="1463"/>
                        <a:pt x="1" y="1850"/>
                      </a:cubicBezTo>
                      <a:lnTo>
                        <a:pt x="45" y="2022"/>
                      </a:lnTo>
                      <a:cubicBezTo>
                        <a:pt x="1626" y="1604"/>
                        <a:pt x="1932" y="53"/>
                        <a:pt x="1940" y="38"/>
                      </a:cubicBezTo>
                      <a:lnTo>
                        <a:pt x="1761" y="1"/>
                      </a:lnTo>
                      <a:close/>
                    </a:path>
                  </a:pathLst>
                </a:custGeom>
                <a:solidFill>
                  <a:srgbClr val="E9F7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735;p51">
                  <a:extLst>
                    <a:ext uri="{FF2B5EF4-FFF2-40B4-BE49-F238E27FC236}">
                      <a16:creationId xmlns:a16="http://schemas.microsoft.com/office/drawing/2014/main" id="{E21BCC4F-FDCE-4DE2-9A6B-DE2DE61A5E72}"/>
                    </a:ext>
                  </a:extLst>
                </p:cNvPr>
                <p:cNvSpPr/>
                <p:nvPr/>
              </p:nvSpPr>
              <p:spPr>
                <a:xfrm>
                  <a:off x="2440800" y="1689200"/>
                  <a:ext cx="55225" cy="4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" h="1880" extrusionOk="0">
                      <a:moveTo>
                        <a:pt x="2059" y="0"/>
                      </a:moveTo>
                      <a:cubicBezTo>
                        <a:pt x="2052" y="15"/>
                        <a:pt x="1231" y="1231"/>
                        <a:pt x="1" y="1723"/>
                      </a:cubicBezTo>
                      <a:lnTo>
                        <a:pt x="68" y="1880"/>
                      </a:lnTo>
                      <a:cubicBezTo>
                        <a:pt x="1351" y="1372"/>
                        <a:pt x="2171" y="142"/>
                        <a:pt x="2208" y="97"/>
                      </a:cubicBezTo>
                      <a:lnTo>
                        <a:pt x="2059" y="0"/>
                      </a:lnTo>
                      <a:close/>
                    </a:path>
                  </a:pathLst>
                </a:custGeom>
                <a:solidFill>
                  <a:srgbClr val="E9F7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736;p51">
                  <a:extLst>
                    <a:ext uri="{FF2B5EF4-FFF2-40B4-BE49-F238E27FC236}">
                      <a16:creationId xmlns:a16="http://schemas.microsoft.com/office/drawing/2014/main" id="{35CAC2FE-761B-42A1-B5FC-04FB823DF31C}"/>
                    </a:ext>
                  </a:extLst>
                </p:cNvPr>
                <p:cNvSpPr/>
                <p:nvPr/>
              </p:nvSpPr>
              <p:spPr>
                <a:xfrm>
                  <a:off x="2362125" y="1566675"/>
                  <a:ext cx="112650" cy="6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6" h="2401" extrusionOk="0">
                      <a:moveTo>
                        <a:pt x="2552" y="1"/>
                      </a:moveTo>
                      <a:cubicBezTo>
                        <a:pt x="2482" y="1"/>
                        <a:pt x="2412" y="3"/>
                        <a:pt x="2342" y="9"/>
                      </a:cubicBezTo>
                      <a:cubicBezTo>
                        <a:pt x="1776" y="54"/>
                        <a:pt x="1231" y="255"/>
                        <a:pt x="717" y="509"/>
                      </a:cubicBezTo>
                      <a:cubicBezTo>
                        <a:pt x="523" y="591"/>
                        <a:pt x="351" y="717"/>
                        <a:pt x="217" y="874"/>
                      </a:cubicBezTo>
                      <a:cubicBezTo>
                        <a:pt x="112" y="1008"/>
                        <a:pt x="1" y="1299"/>
                        <a:pt x="180" y="1418"/>
                      </a:cubicBezTo>
                      <a:cubicBezTo>
                        <a:pt x="366" y="1538"/>
                        <a:pt x="582" y="1605"/>
                        <a:pt x="806" y="1620"/>
                      </a:cubicBezTo>
                      <a:cubicBezTo>
                        <a:pt x="858" y="1622"/>
                        <a:pt x="911" y="1624"/>
                        <a:pt x="964" y="1624"/>
                      </a:cubicBezTo>
                      <a:cubicBezTo>
                        <a:pt x="1056" y="1624"/>
                        <a:pt x="1149" y="1619"/>
                        <a:pt x="1239" y="1605"/>
                      </a:cubicBezTo>
                      <a:cubicBezTo>
                        <a:pt x="1436" y="1585"/>
                        <a:pt x="1639" y="1557"/>
                        <a:pt x="1838" y="1557"/>
                      </a:cubicBezTo>
                      <a:cubicBezTo>
                        <a:pt x="2015" y="1557"/>
                        <a:pt x="2188" y="1579"/>
                        <a:pt x="2350" y="1650"/>
                      </a:cubicBezTo>
                      <a:cubicBezTo>
                        <a:pt x="2745" y="1814"/>
                        <a:pt x="2999" y="2254"/>
                        <a:pt x="3424" y="2373"/>
                      </a:cubicBezTo>
                      <a:cubicBezTo>
                        <a:pt x="3494" y="2391"/>
                        <a:pt x="3568" y="2400"/>
                        <a:pt x="3641" y="2400"/>
                      </a:cubicBezTo>
                      <a:cubicBezTo>
                        <a:pt x="3752" y="2400"/>
                        <a:pt x="3864" y="2378"/>
                        <a:pt x="3968" y="2328"/>
                      </a:cubicBezTo>
                      <a:cubicBezTo>
                        <a:pt x="4311" y="2172"/>
                        <a:pt x="4505" y="1784"/>
                        <a:pt x="4475" y="1411"/>
                      </a:cubicBezTo>
                      <a:cubicBezTo>
                        <a:pt x="4438" y="1038"/>
                        <a:pt x="4244" y="695"/>
                        <a:pt x="3946" y="464"/>
                      </a:cubicBezTo>
                      <a:cubicBezTo>
                        <a:pt x="3560" y="143"/>
                        <a:pt x="3053" y="1"/>
                        <a:pt x="25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" name="Google Shape;5737;p51">
                <a:extLst>
                  <a:ext uri="{FF2B5EF4-FFF2-40B4-BE49-F238E27FC236}">
                    <a16:creationId xmlns:a16="http://schemas.microsoft.com/office/drawing/2014/main" id="{50FFDE59-DAD9-4569-A544-3CC89B1E3B08}"/>
                  </a:ext>
                </a:extLst>
              </p:cNvPr>
              <p:cNvSpPr/>
              <p:nvPr/>
            </p:nvSpPr>
            <p:spPr>
              <a:xfrm>
                <a:off x="3006568" y="1777340"/>
                <a:ext cx="104308" cy="104281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5345" extrusionOk="0">
                    <a:moveTo>
                      <a:pt x="1920" y="0"/>
                    </a:moveTo>
                    <a:lnTo>
                      <a:pt x="1920" y="1906"/>
                    </a:lnTo>
                    <a:lnTo>
                      <a:pt x="0" y="1906"/>
                    </a:lnTo>
                    <a:lnTo>
                      <a:pt x="0" y="3425"/>
                    </a:lnTo>
                    <a:lnTo>
                      <a:pt x="1920" y="3425"/>
                    </a:lnTo>
                    <a:lnTo>
                      <a:pt x="1920" y="5345"/>
                    </a:lnTo>
                    <a:lnTo>
                      <a:pt x="3439" y="5345"/>
                    </a:lnTo>
                    <a:lnTo>
                      <a:pt x="3439" y="3425"/>
                    </a:lnTo>
                    <a:lnTo>
                      <a:pt x="5344" y="3425"/>
                    </a:lnTo>
                    <a:lnTo>
                      <a:pt x="5344" y="1906"/>
                    </a:lnTo>
                    <a:lnTo>
                      <a:pt x="3439" y="1906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5738;p51">
                <a:extLst>
                  <a:ext uri="{FF2B5EF4-FFF2-40B4-BE49-F238E27FC236}">
                    <a16:creationId xmlns:a16="http://schemas.microsoft.com/office/drawing/2014/main" id="{313CEC58-B140-44B9-A5C3-D6C0E039FD74}"/>
                  </a:ext>
                </a:extLst>
              </p:cNvPr>
              <p:cNvSpPr/>
              <p:nvPr/>
            </p:nvSpPr>
            <p:spPr>
              <a:xfrm>
                <a:off x="3921748" y="2226198"/>
                <a:ext cx="104034" cy="104008"/>
              </a:xfrm>
              <a:custGeom>
                <a:avLst/>
                <a:gdLst/>
                <a:ahLst/>
                <a:cxnLst/>
                <a:rect l="l" t="t" r="r" b="b"/>
                <a:pathLst>
                  <a:path w="5331" h="5331" extrusionOk="0">
                    <a:moveTo>
                      <a:pt x="1906" y="0"/>
                    </a:moveTo>
                    <a:lnTo>
                      <a:pt x="1906" y="1906"/>
                    </a:lnTo>
                    <a:lnTo>
                      <a:pt x="0" y="1906"/>
                    </a:lnTo>
                    <a:lnTo>
                      <a:pt x="0" y="3425"/>
                    </a:lnTo>
                    <a:lnTo>
                      <a:pt x="1906" y="3425"/>
                    </a:lnTo>
                    <a:lnTo>
                      <a:pt x="1906" y="5331"/>
                    </a:lnTo>
                    <a:lnTo>
                      <a:pt x="3425" y="5331"/>
                    </a:lnTo>
                    <a:lnTo>
                      <a:pt x="3425" y="3425"/>
                    </a:lnTo>
                    <a:lnTo>
                      <a:pt x="5331" y="3425"/>
                    </a:lnTo>
                    <a:lnTo>
                      <a:pt x="5331" y="1906"/>
                    </a:lnTo>
                    <a:lnTo>
                      <a:pt x="3425" y="1906"/>
                    </a:lnTo>
                    <a:lnTo>
                      <a:pt x="34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5739;p51">
                <a:extLst>
                  <a:ext uri="{FF2B5EF4-FFF2-40B4-BE49-F238E27FC236}">
                    <a16:creationId xmlns:a16="http://schemas.microsoft.com/office/drawing/2014/main" id="{6252345D-82E9-4E67-AD27-3B4C1B107961}"/>
                  </a:ext>
                </a:extLst>
              </p:cNvPr>
              <p:cNvSpPr/>
              <p:nvPr/>
            </p:nvSpPr>
            <p:spPr>
              <a:xfrm rot="-3945256" flipH="1">
                <a:off x="3255741" y="1871581"/>
                <a:ext cx="386125" cy="518840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5687;p51">
              <a:extLst>
                <a:ext uri="{FF2B5EF4-FFF2-40B4-BE49-F238E27FC236}">
                  <a16:creationId xmlns:a16="http://schemas.microsoft.com/office/drawing/2014/main" id="{2E50EB13-D645-479A-8DBF-F4BF76D1B86D}"/>
                </a:ext>
              </a:extLst>
            </p:cNvPr>
            <p:cNvSpPr txBox="1"/>
            <p:nvPr/>
          </p:nvSpPr>
          <p:spPr>
            <a:xfrm>
              <a:off x="2902392" y="2439114"/>
              <a:ext cx="12030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4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25,2%</a:t>
              </a:r>
              <a:endParaRPr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8" name="Google Shape;5693;p51">
              <a:extLst>
                <a:ext uri="{FF2B5EF4-FFF2-40B4-BE49-F238E27FC236}">
                  <a16:creationId xmlns:a16="http://schemas.microsoft.com/office/drawing/2014/main" id="{48F28AA2-D303-4347-8D14-DC4E8CD158B2}"/>
                </a:ext>
              </a:extLst>
            </p:cNvPr>
            <p:cNvSpPr txBox="1"/>
            <p:nvPr/>
          </p:nvSpPr>
          <p:spPr>
            <a:xfrm>
              <a:off x="1232442" y="2439114"/>
              <a:ext cx="14388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dirty="0">
                  <a:solidFill>
                    <a:schemeClr val="accent4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72,8%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Pré-visualização de Diapositivo 7">
                <a:extLst>
                  <a:ext uri="{FF2B5EF4-FFF2-40B4-BE49-F238E27FC236}">
                    <a16:creationId xmlns:a16="http://schemas.microsoft.com/office/drawing/2014/main" id="{3736272D-C878-41E2-9914-CE03447C53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9136614"/>
                  </p:ext>
                </p:extLst>
              </p:nvPr>
            </p:nvGraphicFramePr>
            <p:xfrm>
              <a:off x="4571988" y="3823564"/>
              <a:ext cx="81278" cy="45719"/>
            </p:xfrm>
            <a:graphic>
              <a:graphicData uri="http://schemas.microsoft.com/office/powerpoint/2016/slidezoom">
                <pslz:sldZm>
                  <pslz:sldZmObj sldId="314" cId="4007507318">
                    <pslz:zmPr id="{22CE5920-8A60-41C5-B4C8-9069D9EF1E5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Pré-visualização de Diapositivo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736272D-C878-41E2-9914-CE03447C53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1988" y="3823564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E47479-67C4-41B9-B934-A4585655477C}"/>
              </a:ext>
            </a:extLst>
          </p:cNvPr>
          <p:cNvSpPr/>
          <p:nvPr/>
        </p:nvSpPr>
        <p:spPr>
          <a:xfrm>
            <a:off x="2904" y="-343784"/>
            <a:ext cx="2295882" cy="1308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B54725B-F162-450D-BB4A-0EBF2A628AE4}"/>
              </a:ext>
            </a:extLst>
          </p:cNvPr>
          <p:cNvSpPr/>
          <p:nvPr/>
        </p:nvSpPr>
        <p:spPr>
          <a:xfrm>
            <a:off x="538382" y="879533"/>
            <a:ext cx="2776756" cy="38002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Google Shape;5934;p55">
            <a:extLst>
              <a:ext uri="{FF2B5EF4-FFF2-40B4-BE49-F238E27FC236}">
                <a16:creationId xmlns:a16="http://schemas.microsoft.com/office/drawing/2014/main" id="{5F02CE05-A118-4180-8909-AE81A72B527D}"/>
              </a:ext>
            </a:extLst>
          </p:cNvPr>
          <p:cNvSpPr/>
          <p:nvPr/>
        </p:nvSpPr>
        <p:spPr>
          <a:xfrm>
            <a:off x="4140812" y="1033407"/>
            <a:ext cx="3618528" cy="3409906"/>
          </a:xfrm>
          <a:prstGeom prst="ellipse">
            <a:avLst/>
          </a:prstGeom>
          <a:solidFill>
            <a:srgbClr val="FFFFFF">
              <a:alpha val="67040"/>
            </a:srgbClr>
          </a:solidFill>
          <a:ln>
            <a:noFill/>
          </a:ln>
          <a:effectLst>
            <a:outerShdw blurRad="128588" dist="38100" dir="103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935;p55">
            <a:extLst>
              <a:ext uri="{FF2B5EF4-FFF2-40B4-BE49-F238E27FC236}">
                <a16:creationId xmlns:a16="http://schemas.microsoft.com/office/drawing/2014/main" id="{5CB6EAD0-970A-4793-BCFD-CE84CBF55BA4}"/>
              </a:ext>
            </a:extLst>
          </p:cNvPr>
          <p:cNvSpPr/>
          <p:nvPr/>
        </p:nvSpPr>
        <p:spPr>
          <a:xfrm rot="5400000">
            <a:off x="4237061" y="926139"/>
            <a:ext cx="3409904" cy="3602403"/>
          </a:xfrm>
          <a:prstGeom prst="pie">
            <a:avLst>
              <a:gd name="adj1" fmla="val 9895891"/>
              <a:gd name="adj2" fmla="val 1032713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935;p55">
            <a:extLst>
              <a:ext uri="{FF2B5EF4-FFF2-40B4-BE49-F238E27FC236}">
                <a16:creationId xmlns:a16="http://schemas.microsoft.com/office/drawing/2014/main" id="{5E4D9709-0E70-4134-8B9F-85E9CE17E3CE}"/>
              </a:ext>
            </a:extLst>
          </p:cNvPr>
          <p:cNvSpPr/>
          <p:nvPr/>
        </p:nvSpPr>
        <p:spPr>
          <a:xfrm rot="6341634">
            <a:off x="4243888" y="937318"/>
            <a:ext cx="3418918" cy="3602403"/>
          </a:xfrm>
          <a:prstGeom prst="pie">
            <a:avLst>
              <a:gd name="adj1" fmla="val 9336046"/>
              <a:gd name="adj2" fmla="val 959055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935;p55">
            <a:extLst>
              <a:ext uri="{FF2B5EF4-FFF2-40B4-BE49-F238E27FC236}">
                <a16:creationId xmlns:a16="http://schemas.microsoft.com/office/drawing/2014/main" id="{1F409DF1-AD6C-4719-A5CE-39B351402A40}"/>
              </a:ext>
            </a:extLst>
          </p:cNvPr>
          <p:cNvSpPr/>
          <p:nvPr/>
        </p:nvSpPr>
        <p:spPr>
          <a:xfrm rot="6341634">
            <a:off x="4252721" y="918892"/>
            <a:ext cx="3394712" cy="3602403"/>
          </a:xfrm>
          <a:prstGeom prst="pie">
            <a:avLst>
              <a:gd name="adj1" fmla="val 9597793"/>
              <a:gd name="adj2" fmla="val 1026471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935;p55">
            <a:extLst>
              <a:ext uri="{FF2B5EF4-FFF2-40B4-BE49-F238E27FC236}">
                <a16:creationId xmlns:a16="http://schemas.microsoft.com/office/drawing/2014/main" id="{ACA237F5-1703-4F80-A2D7-AA8D16C14EFC}"/>
              </a:ext>
            </a:extLst>
          </p:cNvPr>
          <p:cNvSpPr/>
          <p:nvPr/>
        </p:nvSpPr>
        <p:spPr>
          <a:xfrm rot="6341634">
            <a:off x="4252720" y="922701"/>
            <a:ext cx="3394712" cy="3602403"/>
          </a:xfrm>
          <a:prstGeom prst="pie">
            <a:avLst>
              <a:gd name="adj1" fmla="val 10278229"/>
              <a:gd name="adj2" fmla="val 11637162"/>
            </a:avLst>
          </a:prstGeom>
          <a:solidFill>
            <a:srgbClr val="F9E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935;p55">
            <a:extLst>
              <a:ext uri="{FF2B5EF4-FFF2-40B4-BE49-F238E27FC236}">
                <a16:creationId xmlns:a16="http://schemas.microsoft.com/office/drawing/2014/main" id="{3135E00B-B0FB-42C5-B512-995619BEE278}"/>
              </a:ext>
            </a:extLst>
          </p:cNvPr>
          <p:cNvSpPr/>
          <p:nvPr/>
        </p:nvSpPr>
        <p:spPr>
          <a:xfrm rot="6467718">
            <a:off x="4203899" y="871943"/>
            <a:ext cx="3452258" cy="3696307"/>
          </a:xfrm>
          <a:prstGeom prst="pie">
            <a:avLst>
              <a:gd name="adj1" fmla="val 11525673"/>
              <a:gd name="adj2" fmla="val 3656582"/>
            </a:avLst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935;p55">
            <a:extLst>
              <a:ext uri="{FF2B5EF4-FFF2-40B4-BE49-F238E27FC236}">
                <a16:creationId xmlns:a16="http://schemas.microsoft.com/office/drawing/2014/main" id="{9EC60E3D-160C-4230-92F9-BF1D5DA9B52C}"/>
              </a:ext>
            </a:extLst>
          </p:cNvPr>
          <p:cNvSpPr/>
          <p:nvPr/>
        </p:nvSpPr>
        <p:spPr>
          <a:xfrm rot="6471560">
            <a:off x="4214269" y="941898"/>
            <a:ext cx="3418123" cy="3635077"/>
          </a:xfrm>
          <a:prstGeom prst="pie">
            <a:avLst>
              <a:gd name="adj1" fmla="val 3745644"/>
              <a:gd name="adj2" fmla="val 8868961"/>
            </a:avLst>
          </a:prstGeom>
          <a:solidFill>
            <a:srgbClr val="AFF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5936;p55">
            <a:extLst>
              <a:ext uri="{FF2B5EF4-FFF2-40B4-BE49-F238E27FC236}">
                <a16:creationId xmlns:a16="http://schemas.microsoft.com/office/drawing/2014/main" id="{42CF7C10-BDA1-4A20-B6B2-5DB605E07EFE}"/>
              </a:ext>
            </a:extLst>
          </p:cNvPr>
          <p:cNvSpPr/>
          <p:nvPr/>
        </p:nvSpPr>
        <p:spPr>
          <a:xfrm>
            <a:off x="4494912" y="1421902"/>
            <a:ext cx="2894203" cy="268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5941;p55">
            <a:extLst>
              <a:ext uri="{FF2B5EF4-FFF2-40B4-BE49-F238E27FC236}">
                <a16:creationId xmlns:a16="http://schemas.microsoft.com/office/drawing/2014/main" id="{77B6C365-562B-4C97-84DF-163F67F7EF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8813" y="1951167"/>
            <a:ext cx="2894202" cy="12593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0.141%</a:t>
            </a:r>
            <a:endParaRPr sz="6600" dirty="0"/>
          </a:p>
        </p:txBody>
      </p:sp>
      <p:sp>
        <p:nvSpPr>
          <p:cNvPr id="12" name="Google Shape;5941;p55">
            <a:extLst>
              <a:ext uri="{FF2B5EF4-FFF2-40B4-BE49-F238E27FC236}">
                <a16:creationId xmlns:a16="http://schemas.microsoft.com/office/drawing/2014/main" id="{9B191E14-EA6A-4312-BB14-2F8B60821A44}"/>
              </a:ext>
            </a:extLst>
          </p:cNvPr>
          <p:cNvSpPr txBox="1">
            <a:spLocks/>
          </p:cNvSpPr>
          <p:nvPr/>
        </p:nvSpPr>
        <p:spPr>
          <a:xfrm>
            <a:off x="4572000" y="1951167"/>
            <a:ext cx="2894202" cy="125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rPr lang="en" sz="6600" dirty="0"/>
              <a:t>0.033%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F62943C-D1C1-44D5-B65F-88097EEEE6B1}"/>
              </a:ext>
            </a:extLst>
          </p:cNvPr>
          <p:cNvSpPr/>
          <p:nvPr/>
        </p:nvSpPr>
        <p:spPr>
          <a:xfrm>
            <a:off x="886366" y="1293543"/>
            <a:ext cx="271874" cy="2456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3840938-B2E0-4D28-818A-33343975639C}"/>
              </a:ext>
            </a:extLst>
          </p:cNvPr>
          <p:cNvGrpSpPr/>
          <p:nvPr/>
        </p:nvGrpSpPr>
        <p:grpSpPr>
          <a:xfrm>
            <a:off x="886366" y="1735082"/>
            <a:ext cx="2096041" cy="369332"/>
            <a:chOff x="886366" y="1734562"/>
            <a:chExt cx="2096041" cy="3693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8430D4B-1ED2-4651-ADBF-FDBABCD574A4}"/>
                </a:ext>
              </a:extLst>
            </p:cNvPr>
            <p:cNvSpPr/>
            <p:nvPr/>
          </p:nvSpPr>
          <p:spPr>
            <a:xfrm>
              <a:off x="886366" y="1767287"/>
              <a:ext cx="271874" cy="2456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A05EC74-6FD2-4F4B-914E-5556107EA182}"/>
                </a:ext>
              </a:extLst>
            </p:cNvPr>
            <p:cNvSpPr txBox="1"/>
            <p:nvPr/>
          </p:nvSpPr>
          <p:spPr>
            <a:xfrm>
              <a:off x="1321247" y="1734562"/>
              <a:ext cx="1661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Crianças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DEEFB05-7F78-4207-9758-FBCA8E264FE2}"/>
              </a:ext>
            </a:extLst>
          </p:cNvPr>
          <p:cNvGrpSpPr/>
          <p:nvPr/>
        </p:nvGrpSpPr>
        <p:grpSpPr>
          <a:xfrm>
            <a:off x="886366" y="1231725"/>
            <a:ext cx="2096041" cy="369332"/>
            <a:chOff x="886366" y="1231725"/>
            <a:chExt cx="2096041" cy="369332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37A70DC-0BEB-4DC0-9588-B9F518CF702B}"/>
                </a:ext>
              </a:extLst>
            </p:cNvPr>
            <p:cNvSpPr txBox="1"/>
            <p:nvPr/>
          </p:nvSpPr>
          <p:spPr>
            <a:xfrm>
              <a:off x="1321247" y="1231725"/>
              <a:ext cx="1661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Bebés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E97E2BED-4896-48C9-97CE-C536FC04670E}"/>
                </a:ext>
              </a:extLst>
            </p:cNvPr>
            <p:cNvSpPr/>
            <p:nvPr/>
          </p:nvSpPr>
          <p:spPr>
            <a:xfrm>
              <a:off x="886366" y="1271211"/>
              <a:ext cx="271874" cy="2456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ED63FD4-24E0-4539-8F79-45F4449533A3}"/>
              </a:ext>
            </a:extLst>
          </p:cNvPr>
          <p:cNvGrpSpPr/>
          <p:nvPr/>
        </p:nvGrpSpPr>
        <p:grpSpPr>
          <a:xfrm>
            <a:off x="886366" y="2273330"/>
            <a:ext cx="2096041" cy="369332"/>
            <a:chOff x="886366" y="2273330"/>
            <a:chExt cx="2096041" cy="369332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EA05085-E677-4861-9146-F03AA7C5BC3C}"/>
                </a:ext>
              </a:extLst>
            </p:cNvPr>
            <p:cNvSpPr txBox="1"/>
            <p:nvPr/>
          </p:nvSpPr>
          <p:spPr>
            <a:xfrm>
              <a:off x="1321247" y="2273330"/>
              <a:ext cx="1661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Adolescentes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2424091-7DBF-493D-9517-DB1D416C57E8}"/>
                </a:ext>
              </a:extLst>
            </p:cNvPr>
            <p:cNvSpPr/>
            <p:nvPr/>
          </p:nvSpPr>
          <p:spPr>
            <a:xfrm>
              <a:off x="886366" y="2335148"/>
              <a:ext cx="271874" cy="2456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29" name="Google Shape;5941;p55">
            <a:extLst>
              <a:ext uri="{FF2B5EF4-FFF2-40B4-BE49-F238E27FC236}">
                <a16:creationId xmlns:a16="http://schemas.microsoft.com/office/drawing/2014/main" id="{D409EB93-C848-449E-B012-D25DD1DACC28}"/>
              </a:ext>
            </a:extLst>
          </p:cNvPr>
          <p:cNvSpPr txBox="1">
            <a:spLocks/>
          </p:cNvSpPr>
          <p:nvPr/>
        </p:nvSpPr>
        <p:spPr>
          <a:xfrm>
            <a:off x="4580064" y="1951167"/>
            <a:ext cx="2894202" cy="125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rPr lang="en" sz="6600" dirty="0"/>
              <a:t>0.218%</a:t>
            </a:r>
          </a:p>
        </p:txBody>
      </p:sp>
      <p:sp>
        <p:nvSpPr>
          <p:cNvPr id="31" name="Google Shape;5941;p55">
            <a:extLst>
              <a:ext uri="{FF2B5EF4-FFF2-40B4-BE49-F238E27FC236}">
                <a16:creationId xmlns:a16="http://schemas.microsoft.com/office/drawing/2014/main" id="{1ECD30B1-65C4-4136-8447-235D4B5850AE}"/>
              </a:ext>
            </a:extLst>
          </p:cNvPr>
          <p:cNvSpPr txBox="1">
            <a:spLocks/>
          </p:cNvSpPr>
          <p:nvPr/>
        </p:nvSpPr>
        <p:spPr>
          <a:xfrm>
            <a:off x="4555876" y="1951167"/>
            <a:ext cx="2894202" cy="125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rPr lang="en" sz="6600" dirty="0"/>
              <a:t>4.98%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772CEB8-DF48-4252-A3DE-2EF9675743D1}"/>
              </a:ext>
            </a:extLst>
          </p:cNvPr>
          <p:cNvGrpSpPr/>
          <p:nvPr/>
        </p:nvGrpSpPr>
        <p:grpSpPr>
          <a:xfrm>
            <a:off x="886366" y="2779640"/>
            <a:ext cx="2096041" cy="369332"/>
            <a:chOff x="886366" y="2273330"/>
            <a:chExt cx="2096041" cy="369332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56066979-E99F-4963-B76A-30EEC00E8C0E}"/>
                </a:ext>
              </a:extLst>
            </p:cNvPr>
            <p:cNvSpPr txBox="1"/>
            <p:nvPr/>
          </p:nvSpPr>
          <p:spPr>
            <a:xfrm>
              <a:off x="1321247" y="2273330"/>
              <a:ext cx="1661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Jovens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C7353C9E-AFA2-4B6A-8DA9-12ECF286809B}"/>
                </a:ext>
              </a:extLst>
            </p:cNvPr>
            <p:cNvSpPr/>
            <p:nvPr/>
          </p:nvSpPr>
          <p:spPr>
            <a:xfrm>
              <a:off x="886366" y="2335148"/>
              <a:ext cx="271874" cy="245697"/>
            </a:xfrm>
            <a:prstGeom prst="rect">
              <a:avLst/>
            </a:prstGeom>
            <a:solidFill>
              <a:srgbClr val="F9E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9" name="Google Shape;5941;p55">
            <a:extLst>
              <a:ext uri="{FF2B5EF4-FFF2-40B4-BE49-F238E27FC236}">
                <a16:creationId xmlns:a16="http://schemas.microsoft.com/office/drawing/2014/main" id="{AD27AE24-CD16-41C1-B6FB-0A2108D40001}"/>
              </a:ext>
            </a:extLst>
          </p:cNvPr>
          <p:cNvSpPr txBox="1">
            <a:spLocks/>
          </p:cNvSpPr>
          <p:nvPr/>
        </p:nvSpPr>
        <p:spPr>
          <a:xfrm>
            <a:off x="4555876" y="1966405"/>
            <a:ext cx="2894202" cy="125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rPr lang="en" sz="6600" dirty="0"/>
              <a:t>65.88%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685D7E8C-A07A-4D13-9240-ECB71DD500E0}"/>
              </a:ext>
            </a:extLst>
          </p:cNvPr>
          <p:cNvGrpSpPr/>
          <p:nvPr/>
        </p:nvGrpSpPr>
        <p:grpSpPr>
          <a:xfrm>
            <a:off x="886366" y="3275002"/>
            <a:ext cx="2096041" cy="369332"/>
            <a:chOff x="886366" y="2273330"/>
            <a:chExt cx="2096041" cy="369332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21F618B1-0273-40A7-994E-CF03B794C9BF}"/>
                </a:ext>
              </a:extLst>
            </p:cNvPr>
            <p:cNvSpPr txBox="1"/>
            <p:nvPr/>
          </p:nvSpPr>
          <p:spPr>
            <a:xfrm>
              <a:off x="1321247" y="2273330"/>
              <a:ext cx="1661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Adultos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BBA6D57B-EE53-4B6A-AF0E-53FC1AAAEDAE}"/>
                </a:ext>
              </a:extLst>
            </p:cNvPr>
            <p:cNvSpPr/>
            <p:nvPr/>
          </p:nvSpPr>
          <p:spPr>
            <a:xfrm>
              <a:off x="886366" y="2335148"/>
              <a:ext cx="271874" cy="245697"/>
            </a:xfrm>
            <a:prstGeom prst="rect">
              <a:avLst/>
            </a:pr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44" name="Google Shape;5941;p55">
            <a:extLst>
              <a:ext uri="{FF2B5EF4-FFF2-40B4-BE49-F238E27FC236}">
                <a16:creationId xmlns:a16="http://schemas.microsoft.com/office/drawing/2014/main" id="{257E2567-8031-431D-9CCB-7170C644D8A7}"/>
              </a:ext>
            </a:extLst>
          </p:cNvPr>
          <p:cNvSpPr txBox="1">
            <a:spLocks/>
          </p:cNvSpPr>
          <p:nvPr/>
        </p:nvSpPr>
        <p:spPr>
          <a:xfrm>
            <a:off x="4555876" y="1966405"/>
            <a:ext cx="2894202" cy="125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rPr lang="en" sz="6600" dirty="0"/>
              <a:t>22.68%</a:t>
            </a: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253F2897-B47E-423A-8F0A-692627F933EB}"/>
              </a:ext>
            </a:extLst>
          </p:cNvPr>
          <p:cNvGrpSpPr/>
          <p:nvPr/>
        </p:nvGrpSpPr>
        <p:grpSpPr>
          <a:xfrm>
            <a:off x="886366" y="3804162"/>
            <a:ext cx="2096041" cy="369332"/>
            <a:chOff x="886366" y="2273330"/>
            <a:chExt cx="2096041" cy="369332"/>
          </a:xfrm>
        </p:grpSpPr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FEE56FFC-DBC6-4F7F-9299-3557ADC8313D}"/>
                </a:ext>
              </a:extLst>
            </p:cNvPr>
            <p:cNvSpPr txBox="1"/>
            <p:nvPr/>
          </p:nvSpPr>
          <p:spPr>
            <a:xfrm>
              <a:off x="1321247" y="2273330"/>
              <a:ext cx="1661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Idosos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6A3707E5-35E4-4FE2-9E67-8CCB51643420}"/>
                </a:ext>
              </a:extLst>
            </p:cNvPr>
            <p:cNvSpPr/>
            <p:nvPr/>
          </p:nvSpPr>
          <p:spPr>
            <a:xfrm>
              <a:off x="886366" y="2335148"/>
              <a:ext cx="271874" cy="245697"/>
            </a:xfrm>
            <a:prstGeom prst="rect">
              <a:avLst/>
            </a:prstGeom>
            <a:solidFill>
              <a:srgbClr val="AFF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5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  <p:bldP spid="30" grpId="0" animBg="1"/>
      <p:bldP spid="38" grpId="0" animBg="1"/>
      <p:bldP spid="43" grpId="0" animBg="1"/>
      <p:bldP spid="9" grpId="0"/>
      <p:bldP spid="12" grpId="0"/>
      <p:bldP spid="12" grpId="1"/>
      <p:bldP spid="29" grpId="0"/>
      <p:bldP spid="29" grpId="1"/>
      <p:bldP spid="31" grpId="0"/>
      <p:bldP spid="31" grpId="1"/>
      <p:bldP spid="39" grpId="0"/>
      <p:bldP spid="39" grpId="1"/>
      <p:bldP spid="44" grpId="1"/>
      <p:bldP spid="44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36"/>
          <p:cNvGrpSpPr/>
          <p:nvPr/>
        </p:nvGrpSpPr>
        <p:grpSpPr>
          <a:xfrm>
            <a:off x="6961860" y="2981861"/>
            <a:ext cx="757755" cy="672247"/>
            <a:chOff x="6961860" y="2981861"/>
            <a:chExt cx="757755" cy="672247"/>
          </a:xfrm>
        </p:grpSpPr>
        <p:sp>
          <p:nvSpPr>
            <p:cNvPr id="585" name="Google Shape;585;p36"/>
            <p:cNvSpPr/>
            <p:nvPr/>
          </p:nvSpPr>
          <p:spPr>
            <a:xfrm>
              <a:off x="6961860" y="2981861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7248992" y="3036307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36"/>
          <p:cNvGrpSpPr/>
          <p:nvPr/>
        </p:nvGrpSpPr>
        <p:grpSpPr>
          <a:xfrm>
            <a:off x="1424385" y="2981861"/>
            <a:ext cx="757755" cy="672247"/>
            <a:chOff x="1424385" y="2981861"/>
            <a:chExt cx="757755" cy="672247"/>
          </a:xfrm>
        </p:grpSpPr>
        <p:sp>
          <p:nvSpPr>
            <p:cNvPr id="591" name="Google Shape;591;p36"/>
            <p:cNvSpPr/>
            <p:nvPr/>
          </p:nvSpPr>
          <p:spPr>
            <a:xfrm>
              <a:off x="1424385" y="2981861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1710204" y="3036307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6"/>
          <p:cNvGrpSpPr/>
          <p:nvPr/>
        </p:nvGrpSpPr>
        <p:grpSpPr>
          <a:xfrm>
            <a:off x="6961860" y="1236361"/>
            <a:ext cx="757755" cy="672247"/>
            <a:chOff x="6961860" y="1236361"/>
            <a:chExt cx="757755" cy="672247"/>
          </a:xfrm>
        </p:grpSpPr>
        <p:sp>
          <p:nvSpPr>
            <p:cNvPr id="594" name="Google Shape;594;p36"/>
            <p:cNvSpPr/>
            <p:nvPr/>
          </p:nvSpPr>
          <p:spPr>
            <a:xfrm>
              <a:off x="6961860" y="1236361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7248992" y="1297995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36"/>
          <p:cNvGrpSpPr/>
          <p:nvPr/>
        </p:nvGrpSpPr>
        <p:grpSpPr>
          <a:xfrm>
            <a:off x="1424385" y="1236361"/>
            <a:ext cx="757755" cy="672247"/>
            <a:chOff x="1424385" y="1236361"/>
            <a:chExt cx="757755" cy="672247"/>
          </a:xfrm>
        </p:grpSpPr>
        <p:sp>
          <p:nvSpPr>
            <p:cNvPr id="600" name="Google Shape;600;p36"/>
            <p:cNvSpPr/>
            <p:nvPr/>
          </p:nvSpPr>
          <p:spPr>
            <a:xfrm>
              <a:off x="1424385" y="1236361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1710204" y="1297995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SINTOMAS</a:t>
            </a:r>
            <a:endParaRPr dirty="0"/>
          </a:p>
        </p:txBody>
      </p:sp>
      <p:sp>
        <p:nvSpPr>
          <p:cNvPr id="602" name="Google Shape;602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100% dos pacientes</a:t>
            </a:r>
          </a:p>
        </p:txBody>
      </p:sp>
      <p:sp>
        <p:nvSpPr>
          <p:cNvPr id="607" name="Google Shape;607;p36"/>
          <p:cNvSpPr txBox="1">
            <a:spLocks noGrp="1"/>
          </p:cNvSpPr>
          <p:nvPr>
            <p:ph type="title" idx="4"/>
          </p:nvPr>
        </p:nvSpPr>
        <p:spPr>
          <a:xfrm>
            <a:off x="6085484" y="1887388"/>
            <a:ext cx="24118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HOSPITALIZADOS</a:t>
            </a:r>
            <a:endParaRPr dirty="0"/>
          </a:p>
        </p:txBody>
      </p:sp>
      <p:sp>
        <p:nvSpPr>
          <p:cNvPr id="608" name="Google Shape;608;p36"/>
          <p:cNvSpPr txBox="1">
            <a:spLocks noGrp="1"/>
          </p:cNvSpPr>
          <p:nvPr>
            <p:ph type="subTitle" idx="5"/>
          </p:nvPr>
        </p:nvSpPr>
        <p:spPr>
          <a:xfrm>
            <a:off x="6279787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9% dos pacientes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Máximo de dias: 39</a:t>
            </a:r>
            <a:endParaRPr dirty="0"/>
          </a:p>
        </p:txBody>
      </p:sp>
      <p:sp>
        <p:nvSpPr>
          <p:cNvPr id="609" name="Google Shape;609;p36"/>
          <p:cNvSpPr txBox="1">
            <a:spLocks noGrp="1"/>
          </p:cNvSpPr>
          <p:nvPr>
            <p:ph type="title" idx="6"/>
          </p:nvPr>
        </p:nvSpPr>
        <p:spPr>
          <a:xfrm>
            <a:off x="794663" y="3629450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MORTES</a:t>
            </a:r>
            <a:endParaRPr dirty="0"/>
          </a:p>
        </p:txBody>
      </p:sp>
      <p:sp>
        <p:nvSpPr>
          <p:cNvPr id="610" name="Google Shape;610;p36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16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5.5% dos pacientes </a:t>
            </a:r>
            <a:endParaRPr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14" name="Google Shape;614;p36"/>
          <p:cNvSpPr txBox="1">
            <a:spLocks noGrp="1"/>
          </p:cNvSpPr>
          <p:nvPr>
            <p:ph type="subTitle" idx="14"/>
          </p:nvPr>
        </p:nvSpPr>
        <p:spPr>
          <a:xfrm>
            <a:off x="6325623" y="4058257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Hipertensão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Hiperlipidemia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Asma</a:t>
            </a:r>
            <a:endParaRPr dirty="0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E564913D-FB11-43AC-BD1D-A5E8EE798A7F}"/>
              </a:ext>
            </a:extLst>
          </p:cNvPr>
          <p:cNvSpPr/>
          <p:nvPr/>
        </p:nvSpPr>
        <p:spPr>
          <a:xfrm>
            <a:off x="-7446" y="112063"/>
            <a:ext cx="1421481" cy="14383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" name="Seta: Pentágono 73">
            <a:extLst>
              <a:ext uri="{FF2B5EF4-FFF2-40B4-BE49-F238E27FC236}">
                <a16:creationId xmlns:a16="http://schemas.microsoft.com/office/drawing/2014/main" id="{468F366D-0ED5-4188-9CEA-BC987F4A575A}"/>
              </a:ext>
            </a:extLst>
          </p:cNvPr>
          <p:cNvSpPr/>
          <p:nvPr/>
        </p:nvSpPr>
        <p:spPr>
          <a:xfrm>
            <a:off x="0" y="292403"/>
            <a:ext cx="6447719" cy="681797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Google Shape;5686;p51">
            <a:extLst>
              <a:ext uri="{FF2B5EF4-FFF2-40B4-BE49-F238E27FC236}">
                <a16:creationId xmlns:a16="http://schemas.microsoft.com/office/drawing/2014/main" id="{8DC86494-EEA7-48A6-8FCC-3795DDCFAB42}"/>
              </a:ext>
            </a:extLst>
          </p:cNvPr>
          <p:cNvSpPr txBox="1">
            <a:spLocks/>
          </p:cNvSpPr>
          <p:nvPr/>
        </p:nvSpPr>
        <p:spPr>
          <a:xfrm>
            <a:off x="83750" y="253711"/>
            <a:ext cx="63170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100"/>
              <a:buFont typeface="Alegreya Sans SC"/>
              <a:buNone/>
              <a:defRPr sz="21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3000" dirty="0">
                <a:solidFill>
                  <a:schemeClr val="accent5">
                    <a:lumMod val="75000"/>
                  </a:schemeClr>
                </a:solidFill>
              </a:rPr>
              <a:t>QUERY’S :  </a:t>
            </a:r>
            <a:r>
              <a:rPr lang="pt-PT" sz="3000" dirty="0">
                <a:solidFill>
                  <a:schemeClr val="tx1"/>
                </a:solidFill>
              </a:rPr>
              <a:t>INDICADORES DE SAÚDE</a:t>
            </a:r>
          </a:p>
        </p:txBody>
      </p:sp>
      <p:grpSp>
        <p:nvGrpSpPr>
          <p:cNvPr id="76" name="Google Shape;636;p36">
            <a:extLst>
              <a:ext uri="{FF2B5EF4-FFF2-40B4-BE49-F238E27FC236}">
                <a16:creationId xmlns:a16="http://schemas.microsoft.com/office/drawing/2014/main" id="{9925D793-29FA-4CFE-A299-22AC4418EFDF}"/>
              </a:ext>
            </a:extLst>
          </p:cNvPr>
          <p:cNvGrpSpPr/>
          <p:nvPr/>
        </p:nvGrpSpPr>
        <p:grpSpPr>
          <a:xfrm>
            <a:off x="1602983" y="1390257"/>
            <a:ext cx="379874" cy="405202"/>
            <a:chOff x="11006625" y="1792450"/>
            <a:chExt cx="922025" cy="983500"/>
          </a:xfrm>
          <a:solidFill>
            <a:schemeClr val="tx2">
              <a:lumMod val="75000"/>
            </a:schemeClr>
          </a:solidFill>
        </p:grpSpPr>
        <p:sp>
          <p:nvSpPr>
            <p:cNvPr id="77" name="Google Shape;637;p36">
              <a:extLst>
                <a:ext uri="{FF2B5EF4-FFF2-40B4-BE49-F238E27FC236}">
                  <a16:creationId xmlns:a16="http://schemas.microsoft.com/office/drawing/2014/main" id="{0040B474-D7AC-4CAB-BA7C-016AF70AACD7}"/>
                </a:ext>
              </a:extLst>
            </p:cNvPr>
            <p:cNvSpPr/>
            <p:nvPr/>
          </p:nvSpPr>
          <p:spPr>
            <a:xfrm>
              <a:off x="11736550" y="2539750"/>
              <a:ext cx="115275" cy="115275"/>
            </a:xfrm>
            <a:custGeom>
              <a:avLst/>
              <a:gdLst/>
              <a:ahLst/>
              <a:cxnLst/>
              <a:rect l="l" t="t" r="r" b="b"/>
              <a:pathLst>
                <a:path w="4611" h="4611" extrusionOk="0">
                  <a:moveTo>
                    <a:pt x="2305" y="0"/>
                  </a:moveTo>
                  <a:cubicBezTo>
                    <a:pt x="1881" y="0"/>
                    <a:pt x="1537" y="338"/>
                    <a:pt x="1537" y="768"/>
                  </a:cubicBezTo>
                  <a:lnTo>
                    <a:pt x="1537" y="1537"/>
                  </a:lnTo>
                  <a:lnTo>
                    <a:pt x="769" y="1537"/>
                  </a:lnTo>
                  <a:cubicBezTo>
                    <a:pt x="345" y="1537"/>
                    <a:pt x="0" y="1875"/>
                    <a:pt x="0" y="2305"/>
                  </a:cubicBezTo>
                  <a:cubicBezTo>
                    <a:pt x="0" y="2729"/>
                    <a:pt x="345" y="3073"/>
                    <a:pt x="769" y="3073"/>
                  </a:cubicBezTo>
                  <a:lnTo>
                    <a:pt x="1537" y="3073"/>
                  </a:lnTo>
                  <a:lnTo>
                    <a:pt x="1537" y="3842"/>
                  </a:lnTo>
                  <a:cubicBezTo>
                    <a:pt x="1537" y="4266"/>
                    <a:pt x="1881" y="4610"/>
                    <a:pt x="2305" y="4610"/>
                  </a:cubicBezTo>
                  <a:cubicBezTo>
                    <a:pt x="2730" y="4610"/>
                    <a:pt x="3074" y="4266"/>
                    <a:pt x="3074" y="3842"/>
                  </a:cubicBezTo>
                  <a:lnTo>
                    <a:pt x="3074" y="3073"/>
                  </a:lnTo>
                  <a:lnTo>
                    <a:pt x="3842" y="3073"/>
                  </a:lnTo>
                  <a:cubicBezTo>
                    <a:pt x="4266" y="3073"/>
                    <a:pt x="4610" y="2729"/>
                    <a:pt x="4610" y="2305"/>
                  </a:cubicBezTo>
                  <a:cubicBezTo>
                    <a:pt x="4610" y="1875"/>
                    <a:pt x="4266" y="1537"/>
                    <a:pt x="3842" y="1537"/>
                  </a:cubicBezTo>
                  <a:lnTo>
                    <a:pt x="3074" y="1537"/>
                  </a:lnTo>
                  <a:lnTo>
                    <a:pt x="3074" y="768"/>
                  </a:lnTo>
                  <a:cubicBezTo>
                    <a:pt x="3074" y="338"/>
                    <a:pt x="2730" y="0"/>
                    <a:pt x="2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38;p36">
              <a:extLst>
                <a:ext uri="{FF2B5EF4-FFF2-40B4-BE49-F238E27FC236}">
                  <a16:creationId xmlns:a16="http://schemas.microsoft.com/office/drawing/2014/main" id="{B02A5601-A5D8-4904-8A50-E933FD1B4FAA}"/>
                </a:ext>
              </a:extLst>
            </p:cNvPr>
            <p:cNvSpPr/>
            <p:nvPr/>
          </p:nvSpPr>
          <p:spPr>
            <a:xfrm>
              <a:off x="11006625" y="1792450"/>
              <a:ext cx="922025" cy="983500"/>
            </a:xfrm>
            <a:custGeom>
              <a:avLst/>
              <a:gdLst/>
              <a:ahLst/>
              <a:cxnLst/>
              <a:rect l="l" t="t" r="r" b="b"/>
              <a:pathLst>
                <a:path w="36881" h="39340" extrusionOk="0">
                  <a:moveTo>
                    <a:pt x="5379" y="9682"/>
                  </a:moveTo>
                  <a:cubicBezTo>
                    <a:pt x="5803" y="9682"/>
                    <a:pt x="6147" y="10026"/>
                    <a:pt x="6147" y="10450"/>
                  </a:cubicBezTo>
                  <a:cubicBezTo>
                    <a:pt x="6147" y="10874"/>
                    <a:pt x="5803" y="11218"/>
                    <a:pt x="5379" y="11218"/>
                  </a:cubicBezTo>
                  <a:lnTo>
                    <a:pt x="2305" y="11218"/>
                  </a:lnTo>
                  <a:cubicBezTo>
                    <a:pt x="1881" y="11218"/>
                    <a:pt x="1537" y="10874"/>
                    <a:pt x="1537" y="10450"/>
                  </a:cubicBezTo>
                  <a:cubicBezTo>
                    <a:pt x="1537" y="10026"/>
                    <a:pt x="1881" y="9682"/>
                    <a:pt x="2305" y="9682"/>
                  </a:cubicBezTo>
                  <a:close/>
                  <a:moveTo>
                    <a:pt x="4610" y="12755"/>
                  </a:moveTo>
                  <a:lnTo>
                    <a:pt x="4610" y="17365"/>
                  </a:lnTo>
                  <a:lnTo>
                    <a:pt x="3074" y="17365"/>
                  </a:lnTo>
                  <a:lnTo>
                    <a:pt x="3074" y="12755"/>
                  </a:lnTo>
                  <a:close/>
                  <a:moveTo>
                    <a:pt x="5379" y="18902"/>
                  </a:moveTo>
                  <a:cubicBezTo>
                    <a:pt x="5803" y="18902"/>
                    <a:pt x="6147" y="19246"/>
                    <a:pt x="6147" y="19670"/>
                  </a:cubicBezTo>
                  <a:cubicBezTo>
                    <a:pt x="6147" y="20094"/>
                    <a:pt x="5803" y="20438"/>
                    <a:pt x="5379" y="20438"/>
                  </a:cubicBezTo>
                  <a:lnTo>
                    <a:pt x="2305" y="20438"/>
                  </a:lnTo>
                  <a:cubicBezTo>
                    <a:pt x="1881" y="20438"/>
                    <a:pt x="1537" y="20094"/>
                    <a:pt x="1537" y="19670"/>
                  </a:cubicBezTo>
                  <a:cubicBezTo>
                    <a:pt x="1537" y="19246"/>
                    <a:pt x="1881" y="18902"/>
                    <a:pt x="2305" y="18902"/>
                  </a:cubicBezTo>
                  <a:close/>
                  <a:moveTo>
                    <a:pt x="34576" y="20438"/>
                  </a:moveTo>
                  <a:cubicBezTo>
                    <a:pt x="35000" y="20438"/>
                    <a:pt x="35344" y="20783"/>
                    <a:pt x="35344" y="21207"/>
                  </a:cubicBezTo>
                  <a:cubicBezTo>
                    <a:pt x="35344" y="21631"/>
                    <a:pt x="35000" y="21975"/>
                    <a:pt x="34576" y="21975"/>
                  </a:cubicBezTo>
                  <a:cubicBezTo>
                    <a:pt x="34152" y="21975"/>
                    <a:pt x="33807" y="22319"/>
                    <a:pt x="33807" y="22743"/>
                  </a:cubicBezTo>
                  <a:lnTo>
                    <a:pt x="33807" y="25048"/>
                  </a:lnTo>
                  <a:lnTo>
                    <a:pt x="29197" y="25048"/>
                  </a:lnTo>
                  <a:lnTo>
                    <a:pt x="29197" y="22743"/>
                  </a:lnTo>
                  <a:cubicBezTo>
                    <a:pt x="29197" y="22319"/>
                    <a:pt x="28853" y="21975"/>
                    <a:pt x="28429" y="21975"/>
                  </a:cubicBezTo>
                  <a:cubicBezTo>
                    <a:pt x="28005" y="21975"/>
                    <a:pt x="27661" y="21631"/>
                    <a:pt x="27661" y="21207"/>
                  </a:cubicBezTo>
                  <a:cubicBezTo>
                    <a:pt x="27661" y="20783"/>
                    <a:pt x="28005" y="20438"/>
                    <a:pt x="28429" y="20438"/>
                  </a:cubicBezTo>
                  <a:close/>
                  <a:moveTo>
                    <a:pt x="4610" y="21975"/>
                  </a:moveTo>
                  <a:lnTo>
                    <a:pt x="4610" y="26585"/>
                  </a:lnTo>
                  <a:lnTo>
                    <a:pt x="3074" y="26585"/>
                  </a:lnTo>
                  <a:lnTo>
                    <a:pt x="3074" y="21975"/>
                  </a:lnTo>
                  <a:close/>
                  <a:moveTo>
                    <a:pt x="5379" y="28122"/>
                  </a:moveTo>
                  <a:cubicBezTo>
                    <a:pt x="5803" y="28122"/>
                    <a:pt x="6147" y="28466"/>
                    <a:pt x="6147" y="28890"/>
                  </a:cubicBezTo>
                  <a:cubicBezTo>
                    <a:pt x="6147" y="29314"/>
                    <a:pt x="5803" y="29658"/>
                    <a:pt x="5379" y="29658"/>
                  </a:cubicBezTo>
                  <a:lnTo>
                    <a:pt x="2305" y="29658"/>
                  </a:lnTo>
                  <a:cubicBezTo>
                    <a:pt x="1881" y="29658"/>
                    <a:pt x="1537" y="29314"/>
                    <a:pt x="1537" y="28890"/>
                  </a:cubicBezTo>
                  <a:cubicBezTo>
                    <a:pt x="1537" y="28466"/>
                    <a:pt x="1881" y="28122"/>
                    <a:pt x="2305" y="28122"/>
                  </a:cubicBezTo>
                  <a:close/>
                  <a:moveTo>
                    <a:pt x="27661" y="4383"/>
                  </a:moveTo>
                  <a:lnTo>
                    <a:pt x="27661" y="19037"/>
                  </a:lnTo>
                  <a:cubicBezTo>
                    <a:pt x="26739" y="19357"/>
                    <a:pt x="26124" y="20229"/>
                    <a:pt x="26124" y="21207"/>
                  </a:cubicBezTo>
                  <a:cubicBezTo>
                    <a:pt x="26124" y="22184"/>
                    <a:pt x="26739" y="23051"/>
                    <a:pt x="27661" y="23383"/>
                  </a:cubicBezTo>
                  <a:lnTo>
                    <a:pt x="27661" y="25497"/>
                  </a:lnTo>
                  <a:lnTo>
                    <a:pt x="27249" y="25909"/>
                  </a:lnTo>
                  <a:cubicBezTo>
                    <a:pt x="26530" y="26628"/>
                    <a:pt x="26124" y="27605"/>
                    <a:pt x="26124" y="28626"/>
                  </a:cubicBezTo>
                  <a:lnTo>
                    <a:pt x="26124" y="34963"/>
                  </a:lnTo>
                  <a:lnTo>
                    <a:pt x="6147" y="34963"/>
                  </a:lnTo>
                  <a:lnTo>
                    <a:pt x="6147" y="31066"/>
                  </a:lnTo>
                  <a:cubicBezTo>
                    <a:pt x="7069" y="30740"/>
                    <a:pt x="7684" y="29867"/>
                    <a:pt x="7684" y="28890"/>
                  </a:cubicBezTo>
                  <a:cubicBezTo>
                    <a:pt x="7684" y="27913"/>
                    <a:pt x="7069" y="27040"/>
                    <a:pt x="6147" y="26720"/>
                  </a:cubicBezTo>
                  <a:lnTo>
                    <a:pt x="6147" y="21840"/>
                  </a:lnTo>
                  <a:cubicBezTo>
                    <a:pt x="7069" y="21520"/>
                    <a:pt x="7684" y="20647"/>
                    <a:pt x="7684" y="19670"/>
                  </a:cubicBezTo>
                  <a:cubicBezTo>
                    <a:pt x="7684" y="18693"/>
                    <a:pt x="7069" y="17820"/>
                    <a:pt x="6147" y="17500"/>
                  </a:cubicBezTo>
                  <a:lnTo>
                    <a:pt x="6147" y="12626"/>
                  </a:lnTo>
                  <a:cubicBezTo>
                    <a:pt x="7069" y="12300"/>
                    <a:pt x="7684" y="11427"/>
                    <a:pt x="7684" y="10450"/>
                  </a:cubicBezTo>
                  <a:cubicBezTo>
                    <a:pt x="7684" y="9473"/>
                    <a:pt x="7069" y="8600"/>
                    <a:pt x="6147" y="8280"/>
                  </a:cubicBezTo>
                  <a:lnTo>
                    <a:pt x="6147" y="4383"/>
                  </a:lnTo>
                  <a:close/>
                  <a:moveTo>
                    <a:pt x="4610" y="31195"/>
                  </a:moveTo>
                  <a:lnTo>
                    <a:pt x="4610" y="35731"/>
                  </a:lnTo>
                  <a:cubicBezTo>
                    <a:pt x="4610" y="36156"/>
                    <a:pt x="4955" y="36500"/>
                    <a:pt x="5379" y="36500"/>
                  </a:cubicBezTo>
                  <a:lnTo>
                    <a:pt x="26124" y="36500"/>
                  </a:lnTo>
                  <a:lnTo>
                    <a:pt x="26124" y="37035"/>
                  </a:lnTo>
                  <a:cubicBezTo>
                    <a:pt x="26124" y="37299"/>
                    <a:pt x="26167" y="37557"/>
                    <a:pt x="26259" y="37803"/>
                  </a:cubicBezTo>
                  <a:lnTo>
                    <a:pt x="3842" y="37803"/>
                  </a:lnTo>
                  <a:cubicBezTo>
                    <a:pt x="3418" y="37803"/>
                    <a:pt x="3074" y="37459"/>
                    <a:pt x="3074" y="37035"/>
                  </a:cubicBezTo>
                  <a:lnTo>
                    <a:pt x="3074" y="31195"/>
                  </a:lnTo>
                  <a:close/>
                  <a:moveTo>
                    <a:pt x="34256" y="26585"/>
                  </a:moveTo>
                  <a:lnTo>
                    <a:pt x="34668" y="26997"/>
                  </a:lnTo>
                  <a:cubicBezTo>
                    <a:pt x="35104" y="27427"/>
                    <a:pt x="35344" y="28017"/>
                    <a:pt x="35344" y="28626"/>
                  </a:cubicBezTo>
                  <a:lnTo>
                    <a:pt x="35344" y="37035"/>
                  </a:lnTo>
                  <a:cubicBezTo>
                    <a:pt x="35344" y="37459"/>
                    <a:pt x="35000" y="37803"/>
                    <a:pt x="34576" y="37803"/>
                  </a:cubicBezTo>
                  <a:lnTo>
                    <a:pt x="28429" y="37803"/>
                  </a:lnTo>
                  <a:cubicBezTo>
                    <a:pt x="28005" y="37803"/>
                    <a:pt x="27661" y="37459"/>
                    <a:pt x="27661" y="37035"/>
                  </a:cubicBezTo>
                  <a:lnTo>
                    <a:pt x="27661" y="28626"/>
                  </a:lnTo>
                  <a:cubicBezTo>
                    <a:pt x="27661" y="28017"/>
                    <a:pt x="27900" y="27427"/>
                    <a:pt x="28337" y="26997"/>
                  </a:cubicBezTo>
                  <a:lnTo>
                    <a:pt x="28749" y="26585"/>
                  </a:lnTo>
                  <a:close/>
                  <a:moveTo>
                    <a:pt x="3842" y="1"/>
                  </a:moveTo>
                  <a:cubicBezTo>
                    <a:pt x="2570" y="1"/>
                    <a:pt x="1537" y="1033"/>
                    <a:pt x="1537" y="2306"/>
                  </a:cubicBezTo>
                  <a:lnTo>
                    <a:pt x="1537" y="8280"/>
                  </a:lnTo>
                  <a:cubicBezTo>
                    <a:pt x="615" y="8600"/>
                    <a:pt x="0" y="9473"/>
                    <a:pt x="0" y="10450"/>
                  </a:cubicBezTo>
                  <a:cubicBezTo>
                    <a:pt x="0" y="11427"/>
                    <a:pt x="615" y="12300"/>
                    <a:pt x="1537" y="12626"/>
                  </a:cubicBezTo>
                  <a:lnTo>
                    <a:pt x="1537" y="17500"/>
                  </a:lnTo>
                  <a:cubicBezTo>
                    <a:pt x="615" y="17820"/>
                    <a:pt x="0" y="18693"/>
                    <a:pt x="0" y="19670"/>
                  </a:cubicBezTo>
                  <a:cubicBezTo>
                    <a:pt x="0" y="20647"/>
                    <a:pt x="615" y="21520"/>
                    <a:pt x="1537" y="21840"/>
                  </a:cubicBezTo>
                  <a:lnTo>
                    <a:pt x="1537" y="26720"/>
                  </a:lnTo>
                  <a:cubicBezTo>
                    <a:pt x="615" y="27040"/>
                    <a:pt x="0" y="27913"/>
                    <a:pt x="0" y="28890"/>
                  </a:cubicBezTo>
                  <a:cubicBezTo>
                    <a:pt x="0" y="29867"/>
                    <a:pt x="615" y="30740"/>
                    <a:pt x="1537" y="31066"/>
                  </a:cubicBezTo>
                  <a:lnTo>
                    <a:pt x="1537" y="37035"/>
                  </a:lnTo>
                  <a:cubicBezTo>
                    <a:pt x="1537" y="38307"/>
                    <a:pt x="2570" y="39340"/>
                    <a:pt x="3842" y="39340"/>
                  </a:cubicBezTo>
                  <a:lnTo>
                    <a:pt x="34576" y="39340"/>
                  </a:lnTo>
                  <a:cubicBezTo>
                    <a:pt x="35848" y="39340"/>
                    <a:pt x="36881" y="38307"/>
                    <a:pt x="36881" y="37035"/>
                  </a:cubicBezTo>
                  <a:lnTo>
                    <a:pt x="36881" y="28626"/>
                  </a:lnTo>
                  <a:cubicBezTo>
                    <a:pt x="36881" y="27605"/>
                    <a:pt x="36475" y="26628"/>
                    <a:pt x="35756" y="25909"/>
                  </a:cubicBezTo>
                  <a:lnTo>
                    <a:pt x="35344" y="25497"/>
                  </a:lnTo>
                  <a:lnTo>
                    <a:pt x="35344" y="23383"/>
                  </a:lnTo>
                  <a:cubicBezTo>
                    <a:pt x="36266" y="23051"/>
                    <a:pt x="36881" y="22184"/>
                    <a:pt x="36881" y="21207"/>
                  </a:cubicBezTo>
                  <a:cubicBezTo>
                    <a:pt x="36881" y="19934"/>
                    <a:pt x="35848" y="18902"/>
                    <a:pt x="34576" y="18902"/>
                  </a:cubicBezTo>
                  <a:lnTo>
                    <a:pt x="32271" y="18902"/>
                  </a:lnTo>
                  <a:lnTo>
                    <a:pt x="32271" y="2306"/>
                  </a:lnTo>
                  <a:cubicBezTo>
                    <a:pt x="32271" y="1033"/>
                    <a:pt x="31238" y="1"/>
                    <a:pt x="29966" y="1"/>
                  </a:cubicBezTo>
                  <a:lnTo>
                    <a:pt x="20365" y="1"/>
                  </a:lnTo>
                  <a:cubicBezTo>
                    <a:pt x="19934" y="1"/>
                    <a:pt x="19596" y="345"/>
                    <a:pt x="19596" y="769"/>
                  </a:cubicBezTo>
                  <a:cubicBezTo>
                    <a:pt x="19596" y="1193"/>
                    <a:pt x="19934" y="1537"/>
                    <a:pt x="20365" y="1537"/>
                  </a:cubicBezTo>
                  <a:lnTo>
                    <a:pt x="29966" y="1537"/>
                  </a:lnTo>
                  <a:cubicBezTo>
                    <a:pt x="30390" y="1537"/>
                    <a:pt x="30734" y="1882"/>
                    <a:pt x="30734" y="2306"/>
                  </a:cubicBezTo>
                  <a:lnTo>
                    <a:pt x="30734" y="18902"/>
                  </a:lnTo>
                  <a:lnTo>
                    <a:pt x="29197" y="18902"/>
                  </a:lnTo>
                  <a:lnTo>
                    <a:pt x="29197" y="3615"/>
                  </a:lnTo>
                  <a:cubicBezTo>
                    <a:pt x="29197" y="3185"/>
                    <a:pt x="28853" y="2847"/>
                    <a:pt x="28429" y="2847"/>
                  </a:cubicBezTo>
                  <a:lnTo>
                    <a:pt x="5379" y="2847"/>
                  </a:lnTo>
                  <a:cubicBezTo>
                    <a:pt x="4955" y="2847"/>
                    <a:pt x="4610" y="3185"/>
                    <a:pt x="4610" y="3615"/>
                  </a:cubicBezTo>
                  <a:lnTo>
                    <a:pt x="4610" y="8145"/>
                  </a:lnTo>
                  <a:lnTo>
                    <a:pt x="3074" y="8145"/>
                  </a:lnTo>
                  <a:lnTo>
                    <a:pt x="3074" y="2306"/>
                  </a:lnTo>
                  <a:cubicBezTo>
                    <a:pt x="3074" y="1882"/>
                    <a:pt x="3418" y="1537"/>
                    <a:pt x="3842" y="1537"/>
                  </a:cubicBezTo>
                  <a:lnTo>
                    <a:pt x="13449" y="1537"/>
                  </a:lnTo>
                  <a:cubicBezTo>
                    <a:pt x="13874" y="1537"/>
                    <a:pt x="14218" y="1193"/>
                    <a:pt x="14218" y="769"/>
                  </a:cubicBezTo>
                  <a:cubicBezTo>
                    <a:pt x="14218" y="345"/>
                    <a:pt x="13874" y="1"/>
                    <a:pt x="134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9;p36">
              <a:extLst>
                <a:ext uri="{FF2B5EF4-FFF2-40B4-BE49-F238E27FC236}">
                  <a16:creationId xmlns:a16="http://schemas.microsoft.com/office/drawing/2014/main" id="{E539F597-8F8B-4D74-8DED-78DCB97141DA}"/>
                </a:ext>
              </a:extLst>
            </p:cNvPr>
            <p:cNvSpPr/>
            <p:nvPr/>
          </p:nvSpPr>
          <p:spPr>
            <a:xfrm>
              <a:off x="11237125" y="1957650"/>
              <a:ext cx="192100" cy="192100"/>
            </a:xfrm>
            <a:custGeom>
              <a:avLst/>
              <a:gdLst/>
              <a:ahLst/>
              <a:cxnLst/>
              <a:rect l="l" t="t" r="r" b="b"/>
              <a:pathLst>
                <a:path w="7684" h="7684" extrusionOk="0">
                  <a:moveTo>
                    <a:pt x="6147" y="1537"/>
                  </a:moveTo>
                  <a:lnTo>
                    <a:pt x="6147" y="6147"/>
                  </a:lnTo>
                  <a:lnTo>
                    <a:pt x="1537" y="6147"/>
                  </a:lnTo>
                  <a:lnTo>
                    <a:pt x="1537" y="1537"/>
                  </a:lnTo>
                  <a:close/>
                  <a:moveTo>
                    <a:pt x="769" y="0"/>
                  </a:moveTo>
                  <a:cubicBezTo>
                    <a:pt x="345" y="0"/>
                    <a:pt x="0" y="345"/>
                    <a:pt x="0" y="769"/>
                  </a:cubicBezTo>
                  <a:lnTo>
                    <a:pt x="0" y="6915"/>
                  </a:lnTo>
                  <a:cubicBezTo>
                    <a:pt x="0" y="7340"/>
                    <a:pt x="345" y="7684"/>
                    <a:pt x="769" y="7684"/>
                  </a:cubicBezTo>
                  <a:lnTo>
                    <a:pt x="6916" y="7684"/>
                  </a:lnTo>
                  <a:cubicBezTo>
                    <a:pt x="7340" y="7684"/>
                    <a:pt x="7684" y="7340"/>
                    <a:pt x="7684" y="6915"/>
                  </a:cubicBezTo>
                  <a:lnTo>
                    <a:pt x="7684" y="769"/>
                  </a:lnTo>
                  <a:cubicBezTo>
                    <a:pt x="7684" y="345"/>
                    <a:pt x="7340" y="0"/>
                    <a:pt x="69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40;p36">
              <a:extLst>
                <a:ext uri="{FF2B5EF4-FFF2-40B4-BE49-F238E27FC236}">
                  <a16:creationId xmlns:a16="http://schemas.microsoft.com/office/drawing/2014/main" id="{A35F2F02-B5EB-45A4-B101-22F23F2509E1}"/>
                </a:ext>
              </a:extLst>
            </p:cNvPr>
            <p:cNvSpPr/>
            <p:nvPr/>
          </p:nvSpPr>
          <p:spPr>
            <a:xfrm>
              <a:off x="11237125" y="2188150"/>
              <a:ext cx="192100" cy="192100"/>
            </a:xfrm>
            <a:custGeom>
              <a:avLst/>
              <a:gdLst/>
              <a:ahLst/>
              <a:cxnLst/>
              <a:rect l="l" t="t" r="r" b="b"/>
              <a:pathLst>
                <a:path w="7684" h="7684" extrusionOk="0">
                  <a:moveTo>
                    <a:pt x="6147" y="1537"/>
                  </a:moveTo>
                  <a:lnTo>
                    <a:pt x="6147" y="6147"/>
                  </a:lnTo>
                  <a:lnTo>
                    <a:pt x="1537" y="6147"/>
                  </a:lnTo>
                  <a:lnTo>
                    <a:pt x="1537" y="1537"/>
                  </a:lnTo>
                  <a:close/>
                  <a:moveTo>
                    <a:pt x="769" y="0"/>
                  </a:moveTo>
                  <a:cubicBezTo>
                    <a:pt x="345" y="0"/>
                    <a:pt x="0" y="345"/>
                    <a:pt x="0" y="769"/>
                  </a:cubicBezTo>
                  <a:lnTo>
                    <a:pt x="0" y="6915"/>
                  </a:lnTo>
                  <a:cubicBezTo>
                    <a:pt x="0" y="7340"/>
                    <a:pt x="345" y="7684"/>
                    <a:pt x="769" y="7684"/>
                  </a:cubicBezTo>
                  <a:lnTo>
                    <a:pt x="6916" y="7684"/>
                  </a:lnTo>
                  <a:cubicBezTo>
                    <a:pt x="7340" y="7684"/>
                    <a:pt x="7684" y="7340"/>
                    <a:pt x="7684" y="6915"/>
                  </a:cubicBezTo>
                  <a:lnTo>
                    <a:pt x="7684" y="769"/>
                  </a:lnTo>
                  <a:cubicBezTo>
                    <a:pt x="7684" y="345"/>
                    <a:pt x="7340" y="0"/>
                    <a:pt x="69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41;p36">
              <a:extLst>
                <a:ext uri="{FF2B5EF4-FFF2-40B4-BE49-F238E27FC236}">
                  <a16:creationId xmlns:a16="http://schemas.microsoft.com/office/drawing/2014/main" id="{B0F30BB8-8B36-47E0-9821-CB92D9A0D534}"/>
                </a:ext>
              </a:extLst>
            </p:cNvPr>
            <p:cNvSpPr/>
            <p:nvPr/>
          </p:nvSpPr>
          <p:spPr>
            <a:xfrm>
              <a:off x="11237125" y="2418650"/>
              <a:ext cx="192100" cy="192100"/>
            </a:xfrm>
            <a:custGeom>
              <a:avLst/>
              <a:gdLst/>
              <a:ahLst/>
              <a:cxnLst/>
              <a:rect l="l" t="t" r="r" b="b"/>
              <a:pathLst>
                <a:path w="7684" h="7684" extrusionOk="0">
                  <a:moveTo>
                    <a:pt x="6147" y="1537"/>
                  </a:moveTo>
                  <a:lnTo>
                    <a:pt x="6147" y="6147"/>
                  </a:lnTo>
                  <a:lnTo>
                    <a:pt x="1537" y="6147"/>
                  </a:lnTo>
                  <a:lnTo>
                    <a:pt x="1537" y="1537"/>
                  </a:lnTo>
                  <a:close/>
                  <a:moveTo>
                    <a:pt x="769" y="0"/>
                  </a:moveTo>
                  <a:cubicBezTo>
                    <a:pt x="345" y="0"/>
                    <a:pt x="0" y="345"/>
                    <a:pt x="0" y="769"/>
                  </a:cubicBezTo>
                  <a:lnTo>
                    <a:pt x="0" y="6916"/>
                  </a:lnTo>
                  <a:cubicBezTo>
                    <a:pt x="0" y="7340"/>
                    <a:pt x="345" y="7684"/>
                    <a:pt x="769" y="7684"/>
                  </a:cubicBezTo>
                  <a:lnTo>
                    <a:pt x="6916" y="7684"/>
                  </a:lnTo>
                  <a:cubicBezTo>
                    <a:pt x="7340" y="7684"/>
                    <a:pt x="7684" y="7340"/>
                    <a:pt x="7684" y="6916"/>
                  </a:cubicBezTo>
                  <a:lnTo>
                    <a:pt x="7684" y="769"/>
                  </a:lnTo>
                  <a:cubicBezTo>
                    <a:pt x="7684" y="345"/>
                    <a:pt x="7340" y="0"/>
                    <a:pt x="69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42;p36">
              <a:extLst>
                <a:ext uri="{FF2B5EF4-FFF2-40B4-BE49-F238E27FC236}">
                  <a16:creationId xmlns:a16="http://schemas.microsoft.com/office/drawing/2014/main" id="{91E309A1-1087-496B-8D8A-DB4EA74CC186}"/>
                </a:ext>
              </a:extLst>
            </p:cNvPr>
            <p:cNvSpPr/>
            <p:nvPr/>
          </p:nvSpPr>
          <p:spPr>
            <a:xfrm>
              <a:off x="11465775" y="1957725"/>
              <a:ext cx="158150" cy="153625"/>
            </a:xfrm>
            <a:custGeom>
              <a:avLst/>
              <a:gdLst/>
              <a:ahLst/>
              <a:cxnLst/>
              <a:rect l="l" t="t" r="r" b="b"/>
              <a:pathLst>
                <a:path w="6326" h="6145" extrusionOk="0">
                  <a:moveTo>
                    <a:pt x="5453" y="1"/>
                  </a:moveTo>
                  <a:cubicBezTo>
                    <a:pt x="5204" y="1"/>
                    <a:pt x="4960" y="122"/>
                    <a:pt x="4814" y="342"/>
                  </a:cubicBezTo>
                  <a:lnTo>
                    <a:pt x="2263" y="4171"/>
                  </a:lnTo>
                  <a:lnTo>
                    <a:pt x="1390" y="3298"/>
                  </a:lnTo>
                  <a:cubicBezTo>
                    <a:pt x="1239" y="3148"/>
                    <a:pt x="1043" y="3072"/>
                    <a:pt x="846" y="3072"/>
                  </a:cubicBezTo>
                  <a:cubicBezTo>
                    <a:pt x="649" y="3072"/>
                    <a:pt x="453" y="3148"/>
                    <a:pt x="302" y="3298"/>
                  </a:cubicBezTo>
                  <a:cubicBezTo>
                    <a:pt x="1" y="3599"/>
                    <a:pt x="1" y="4085"/>
                    <a:pt x="302" y="4386"/>
                  </a:cubicBezTo>
                  <a:lnTo>
                    <a:pt x="1839" y="5917"/>
                  </a:lnTo>
                  <a:cubicBezTo>
                    <a:pt x="1980" y="6064"/>
                    <a:pt x="2177" y="6144"/>
                    <a:pt x="2380" y="6144"/>
                  </a:cubicBezTo>
                  <a:lnTo>
                    <a:pt x="2460" y="6144"/>
                  </a:lnTo>
                  <a:cubicBezTo>
                    <a:pt x="2687" y="6119"/>
                    <a:pt x="2890" y="5997"/>
                    <a:pt x="3019" y="5806"/>
                  </a:cubicBezTo>
                  <a:lnTo>
                    <a:pt x="6092" y="1196"/>
                  </a:lnTo>
                  <a:cubicBezTo>
                    <a:pt x="6326" y="846"/>
                    <a:pt x="6234" y="366"/>
                    <a:pt x="5883" y="133"/>
                  </a:cubicBezTo>
                  <a:cubicBezTo>
                    <a:pt x="5751" y="43"/>
                    <a:pt x="5601" y="1"/>
                    <a:pt x="5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43;p36">
              <a:extLst>
                <a:ext uri="{FF2B5EF4-FFF2-40B4-BE49-F238E27FC236}">
                  <a16:creationId xmlns:a16="http://schemas.microsoft.com/office/drawing/2014/main" id="{BBCC8045-BD0C-4951-A83B-90FBEAFF581D}"/>
                </a:ext>
              </a:extLst>
            </p:cNvPr>
            <p:cNvSpPr/>
            <p:nvPr/>
          </p:nvSpPr>
          <p:spPr>
            <a:xfrm>
              <a:off x="11465775" y="2188250"/>
              <a:ext cx="158150" cy="153600"/>
            </a:xfrm>
            <a:custGeom>
              <a:avLst/>
              <a:gdLst/>
              <a:ahLst/>
              <a:cxnLst/>
              <a:rect l="l" t="t" r="r" b="b"/>
              <a:pathLst>
                <a:path w="6326" h="6144" extrusionOk="0">
                  <a:moveTo>
                    <a:pt x="5453" y="0"/>
                  </a:moveTo>
                  <a:cubicBezTo>
                    <a:pt x="5204" y="0"/>
                    <a:pt x="4960" y="121"/>
                    <a:pt x="4814" y="341"/>
                  </a:cubicBezTo>
                  <a:lnTo>
                    <a:pt x="2263" y="4170"/>
                  </a:lnTo>
                  <a:lnTo>
                    <a:pt x="1390" y="3297"/>
                  </a:lnTo>
                  <a:cubicBezTo>
                    <a:pt x="1239" y="3147"/>
                    <a:pt x="1043" y="3071"/>
                    <a:pt x="846" y="3071"/>
                  </a:cubicBezTo>
                  <a:cubicBezTo>
                    <a:pt x="649" y="3071"/>
                    <a:pt x="453" y="3147"/>
                    <a:pt x="302" y="3297"/>
                  </a:cubicBezTo>
                  <a:cubicBezTo>
                    <a:pt x="1" y="3598"/>
                    <a:pt x="1" y="4084"/>
                    <a:pt x="302" y="4385"/>
                  </a:cubicBezTo>
                  <a:lnTo>
                    <a:pt x="1839" y="5916"/>
                  </a:lnTo>
                  <a:cubicBezTo>
                    <a:pt x="1980" y="6063"/>
                    <a:pt x="2177" y="6143"/>
                    <a:pt x="2380" y="6143"/>
                  </a:cubicBezTo>
                  <a:lnTo>
                    <a:pt x="2460" y="6143"/>
                  </a:lnTo>
                  <a:cubicBezTo>
                    <a:pt x="2687" y="6119"/>
                    <a:pt x="2890" y="5996"/>
                    <a:pt x="3019" y="5805"/>
                  </a:cubicBezTo>
                  <a:lnTo>
                    <a:pt x="6092" y="1195"/>
                  </a:lnTo>
                  <a:cubicBezTo>
                    <a:pt x="6326" y="845"/>
                    <a:pt x="6234" y="365"/>
                    <a:pt x="5883" y="132"/>
                  </a:cubicBezTo>
                  <a:cubicBezTo>
                    <a:pt x="5751" y="42"/>
                    <a:pt x="5601" y="0"/>
                    <a:pt x="5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44;p36">
              <a:extLst>
                <a:ext uri="{FF2B5EF4-FFF2-40B4-BE49-F238E27FC236}">
                  <a16:creationId xmlns:a16="http://schemas.microsoft.com/office/drawing/2014/main" id="{5C630552-538E-4D0A-A747-A6F85C391A86}"/>
                </a:ext>
              </a:extLst>
            </p:cNvPr>
            <p:cNvSpPr/>
            <p:nvPr/>
          </p:nvSpPr>
          <p:spPr>
            <a:xfrm>
              <a:off x="11465775" y="2418750"/>
              <a:ext cx="158150" cy="153600"/>
            </a:xfrm>
            <a:custGeom>
              <a:avLst/>
              <a:gdLst/>
              <a:ahLst/>
              <a:cxnLst/>
              <a:rect l="l" t="t" r="r" b="b"/>
              <a:pathLst>
                <a:path w="6326" h="6144" extrusionOk="0">
                  <a:moveTo>
                    <a:pt x="5453" y="0"/>
                  </a:moveTo>
                  <a:cubicBezTo>
                    <a:pt x="5204" y="0"/>
                    <a:pt x="4960" y="121"/>
                    <a:pt x="4814" y="341"/>
                  </a:cubicBezTo>
                  <a:lnTo>
                    <a:pt x="2263" y="4170"/>
                  </a:lnTo>
                  <a:lnTo>
                    <a:pt x="1390" y="3297"/>
                  </a:lnTo>
                  <a:cubicBezTo>
                    <a:pt x="1239" y="3147"/>
                    <a:pt x="1043" y="3071"/>
                    <a:pt x="846" y="3071"/>
                  </a:cubicBezTo>
                  <a:cubicBezTo>
                    <a:pt x="649" y="3071"/>
                    <a:pt x="453" y="3147"/>
                    <a:pt x="302" y="3297"/>
                  </a:cubicBezTo>
                  <a:cubicBezTo>
                    <a:pt x="1" y="3598"/>
                    <a:pt x="1" y="4084"/>
                    <a:pt x="302" y="4385"/>
                  </a:cubicBezTo>
                  <a:lnTo>
                    <a:pt x="1839" y="5916"/>
                  </a:lnTo>
                  <a:cubicBezTo>
                    <a:pt x="1980" y="6063"/>
                    <a:pt x="2177" y="6143"/>
                    <a:pt x="2380" y="6143"/>
                  </a:cubicBezTo>
                  <a:lnTo>
                    <a:pt x="2460" y="6143"/>
                  </a:lnTo>
                  <a:cubicBezTo>
                    <a:pt x="2687" y="6119"/>
                    <a:pt x="2890" y="5996"/>
                    <a:pt x="3019" y="5805"/>
                  </a:cubicBezTo>
                  <a:lnTo>
                    <a:pt x="6092" y="1195"/>
                  </a:lnTo>
                  <a:cubicBezTo>
                    <a:pt x="6326" y="845"/>
                    <a:pt x="6234" y="365"/>
                    <a:pt x="5883" y="132"/>
                  </a:cubicBezTo>
                  <a:cubicBezTo>
                    <a:pt x="5751" y="42"/>
                    <a:pt x="5601" y="0"/>
                    <a:pt x="5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45;p36">
              <a:extLst>
                <a:ext uri="{FF2B5EF4-FFF2-40B4-BE49-F238E27FC236}">
                  <a16:creationId xmlns:a16="http://schemas.microsoft.com/office/drawing/2014/main" id="{898AEBFB-CF13-4064-85EA-7DDDC5E9FBA4}"/>
                </a:ext>
              </a:extLst>
            </p:cNvPr>
            <p:cNvSpPr/>
            <p:nvPr/>
          </p:nvSpPr>
          <p:spPr>
            <a:xfrm>
              <a:off x="11410000" y="1792450"/>
              <a:ext cx="38450" cy="38450"/>
            </a:xfrm>
            <a:custGeom>
              <a:avLst/>
              <a:gdLst/>
              <a:ahLst/>
              <a:cxnLst/>
              <a:rect l="l" t="t" r="r" b="b"/>
              <a:pathLst>
                <a:path w="1538" h="1538" extrusionOk="0">
                  <a:moveTo>
                    <a:pt x="769" y="1"/>
                  </a:moveTo>
                  <a:cubicBezTo>
                    <a:pt x="345" y="1"/>
                    <a:pt x="1" y="345"/>
                    <a:pt x="1" y="769"/>
                  </a:cubicBezTo>
                  <a:cubicBezTo>
                    <a:pt x="1" y="1193"/>
                    <a:pt x="345" y="1537"/>
                    <a:pt x="769" y="1537"/>
                  </a:cubicBezTo>
                  <a:cubicBezTo>
                    <a:pt x="1193" y="1537"/>
                    <a:pt x="1537" y="1193"/>
                    <a:pt x="1537" y="769"/>
                  </a:cubicBezTo>
                  <a:cubicBezTo>
                    <a:pt x="1537" y="345"/>
                    <a:pt x="1193" y="1"/>
                    <a:pt x="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6245;p59">
            <a:extLst>
              <a:ext uri="{FF2B5EF4-FFF2-40B4-BE49-F238E27FC236}">
                <a16:creationId xmlns:a16="http://schemas.microsoft.com/office/drawing/2014/main" id="{6EFEFA03-E6A7-4D60-AAB2-93069FA9FD8C}"/>
              </a:ext>
            </a:extLst>
          </p:cNvPr>
          <p:cNvGrpSpPr/>
          <p:nvPr/>
        </p:nvGrpSpPr>
        <p:grpSpPr>
          <a:xfrm>
            <a:off x="7149072" y="1366972"/>
            <a:ext cx="386291" cy="385853"/>
            <a:chOff x="3216525" y="1902325"/>
            <a:chExt cx="462375" cy="461850"/>
          </a:xfrm>
          <a:solidFill>
            <a:schemeClr val="tx2">
              <a:lumMod val="75000"/>
            </a:schemeClr>
          </a:solidFill>
        </p:grpSpPr>
        <p:sp>
          <p:nvSpPr>
            <p:cNvPr id="87" name="Google Shape;6246;p59">
              <a:extLst>
                <a:ext uri="{FF2B5EF4-FFF2-40B4-BE49-F238E27FC236}">
                  <a16:creationId xmlns:a16="http://schemas.microsoft.com/office/drawing/2014/main" id="{B6C74FCF-506F-49D2-8B85-DA7B09894BC5}"/>
                </a:ext>
              </a:extLst>
            </p:cNvPr>
            <p:cNvSpPr/>
            <p:nvPr/>
          </p:nvSpPr>
          <p:spPr>
            <a:xfrm>
              <a:off x="3480150" y="2118500"/>
              <a:ext cx="72450" cy="54475"/>
            </a:xfrm>
            <a:custGeom>
              <a:avLst/>
              <a:gdLst/>
              <a:ahLst/>
              <a:cxnLst/>
              <a:rect l="l" t="t" r="r" b="b"/>
              <a:pathLst>
                <a:path w="2898" h="2179" extrusionOk="0">
                  <a:moveTo>
                    <a:pt x="2156" y="742"/>
                  </a:moveTo>
                  <a:lnTo>
                    <a:pt x="2156" y="1460"/>
                  </a:lnTo>
                  <a:lnTo>
                    <a:pt x="719" y="1460"/>
                  </a:lnTo>
                  <a:lnTo>
                    <a:pt x="719" y="742"/>
                  </a:lnTo>
                  <a:close/>
                  <a:moveTo>
                    <a:pt x="371" y="0"/>
                  </a:moveTo>
                  <a:cubicBezTo>
                    <a:pt x="163" y="0"/>
                    <a:pt x="1" y="162"/>
                    <a:pt x="1" y="371"/>
                  </a:cubicBezTo>
                  <a:lnTo>
                    <a:pt x="1" y="1831"/>
                  </a:lnTo>
                  <a:cubicBezTo>
                    <a:pt x="1" y="2016"/>
                    <a:pt x="163" y="2179"/>
                    <a:pt x="371" y="2179"/>
                  </a:cubicBezTo>
                  <a:lnTo>
                    <a:pt x="2527" y="2179"/>
                  </a:lnTo>
                  <a:cubicBezTo>
                    <a:pt x="2735" y="2179"/>
                    <a:pt x="2897" y="2016"/>
                    <a:pt x="2897" y="1831"/>
                  </a:cubicBezTo>
                  <a:lnTo>
                    <a:pt x="2897" y="371"/>
                  </a:lnTo>
                  <a:cubicBezTo>
                    <a:pt x="2897" y="162"/>
                    <a:pt x="2735" y="0"/>
                    <a:pt x="25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8" name="Google Shape;6247;p59">
              <a:extLst>
                <a:ext uri="{FF2B5EF4-FFF2-40B4-BE49-F238E27FC236}">
                  <a16:creationId xmlns:a16="http://schemas.microsoft.com/office/drawing/2014/main" id="{E1E25163-C5BA-4466-9991-0D1E2923DB49}"/>
                </a:ext>
              </a:extLst>
            </p:cNvPr>
            <p:cNvSpPr/>
            <p:nvPr/>
          </p:nvSpPr>
          <p:spPr>
            <a:xfrm>
              <a:off x="3480150" y="2046650"/>
              <a:ext cx="72450" cy="54475"/>
            </a:xfrm>
            <a:custGeom>
              <a:avLst/>
              <a:gdLst/>
              <a:ahLst/>
              <a:cxnLst/>
              <a:rect l="l" t="t" r="r" b="b"/>
              <a:pathLst>
                <a:path w="2898" h="2179" extrusionOk="0">
                  <a:moveTo>
                    <a:pt x="2156" y="719"/>
                  </a:moveTo>
                  <a:lnTo>
                    <a:pt x="2156" y="1437"/>
                  </a:lnTo>
                  <a:lnTo>
                    <a:pt x="719" y="1437"/>
                  </a:lnTo>
                  <a:lnTo>
                    <a:pt x="719" y="719"/>
                  </a:lnTo>
                  <a:close/>
                  <a:moveTo>
                    <a:pt x="371" y="0"/>
                  </a:moveTo>
                  <a:cubicBezTo>
                    <a:pt x="163" y="0"/>
                    <a:pt x="1" y="163"/>
                    <a:pt x="1" y="348"/>
                  </a:cubicBezTo>
                  <a:lnTo>
                    <a:pt x="1" y="1808"/>
                  </a:lnTo>
                  <a:cubicBezTo>
                    <a:pt x="1" y="2017"/>
                    <a:pt x="163" y="2179"/>
                    <a:pt x="371" y="2179"/>
                  </a:cubicBezTo>
                  <a:lnTo>
                    <a:pt x="2527" y="2179"/>
                  </a:lnTo>
                  <a:cubicBezTo>
                    <a:pt x="2735" y="2179"/>
                    <a:pt x="2897" y="2017"/>
                    <a:pt x="2897" y="1808"/>
                  </a:cubicBezTo>
                  <a:lnTo>
                    <a:pt x="2897" y="348"/>
                  </a:lnTo>
                  <a:cubicBezTo>
                    <a:pt x="2897" y="163"/>
                    <a:pt x="2735" y="0"/>
                    <a:pt x="25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9" name="Google Shape;6248;p59">
              <a:extLst>
                <a:ext uri="{FF2B5EF4-FFF2-40B4-BE49-F238E27FC236}">
                  <a16:creationId xmlns:a16="http://schemas.microsoft.com/office/drawing/2014/main" id="{86636878-7E8C-4263-9752-3602CE921D3F}"/>
                </a:ext>
              </a:extLst>
            </p:cNvPr>
            <p:cNvSpPr/>
            <p:nvPr/>
          </p:nvSpPr>
          <p:spPr>
            <a:xfrm>
              <a:off x="3570525" y="2118500"/>
              <a:ext cx="71875" cy="54475"/>
            </a:xfrm>
            <a:custGeom>
              <a:avLst/>
              <a:gdLst/>
              <a:ahLst/>
              <a:cxnLst/>
              <a:rect l="l" t="t" r="r" b="b"/>
              <a:pathLst>
                <a:path w="2875" h="2179" extrusionOk="0">
                  <a:moveTo>
                    <a:pt x="2156" y="742"/>
                  </a:moveTo>
                  <a:lnTo>
                    <a:pt x="2156" y="1460"/>
                  </a:lnTo>
                  <a:lnTo>
                    <a:pt x="719" y="1460"/>
                  </a:lnTo>
                  <a:lnTo>
                    <a:pt x="719" y="742"/>
                  </a:lnTo>
                  <a:close/>
                  <a:moveTo>
                    <a:pt x="348" y="0"/>
                  </a:moveTo>
                  <a:cubicBezTo>
                    <a:pt x="163" y="0"/>
                    <a:pt x="1" y="162"/>
                    <a:pt x="1" y="371"/>
                  </a:cubicBezTo>
                  <a:lnTo>
                    <a:pt x="1" y="1831"/>
                  </a:lnTo>
                  <a:cubicBezTo>
                    <a:pt x="1" y="2016"/>
                    <a:pt x="163" y="2179"/>
                    <a:pt x="348" y="2179"/>
                  </a:cubicBezTo>
                  <a:lnTo>
                    <a:pt x="2527" y="2179"/>
                  </a:lnTo>
                  <a:cubicBezTo>
                    <a:pt x="2712" y="2179"/>
                    <a:pt x="2875" y="2016"/>
                    <a:pt x="2875" y="1831"/>
                  </a:cubicBezTo>
                  <a:lnTo>
                    <a:pt x="2875" y="371"/>
                  </a:lnTo>
                  <a:cubicBezTo>
                    <a:pt x="2875" y="162"/>
                    <a:pt x="2712" y="0"/>
                    <a:pt x="25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0" name="Google Shape;6249;p59">
              <a:extLst>
                <a:ext uri="{FF2B5EF4-FFF2-40B4-BE49-F238E27FC236}">
                  <a16:creationId xmlns:a16="http://schemas.microsoft.com/office/drawing/2014/main" id="{FA1F09BA-71D2-4F15-A62C-56111AC178BD}"/>
                </a:ext>
              </a:extLst>
            </p:cNvPr>
            <p:cNvSpPr/>
            <p:nvPr/>
          </p:nvSpPr>
          <p:spPr>
            <a:xfrm>
              <a:off x="3570525" y="2046650"/>
              <a:ext cx="71875" cy="54475"/>
            </a:xfrm>
            <a:custGeom>
              <a:avLst/>
              <a:gdLst/>
              <a:ahLst/>
              <a:cxnLst/>
              <a:rect l="l" t="t" r="r" b="b"/>
              <a:pathLst>
                <a:path w="2875" h="2179" extrusionOk="0">
                  <a:moveTo>
                    <a:pt x="2156" y="719"/>
                  </a:moveTo>
                  <a:lnTo>
                    <a:pt x="2156" y="1437"/>
                  </a:lnTo>
                  <a:lnTo>
                    <a:pt x="719" y="1437"/>
                  </a:lnTo>
                  <a:lnTo>
                    <a:pt x="719" y="719"/>
                  </a:lnTo>
                  <a:close/>
                  <a:moveTo>
                    <a:pt x="348" y="0"/>
                  </a:moveTo>
                  <a:cubicBezTo>
                    <a:pt x="163" y="0"/>
                    <a:pt x="1" y="163"/>
                    <a:pt x="1" y="348"/>
                  </a:cubicBezTo>
                  <a:lnTo>
                    <a:pt x="1" y="1808"/>
                  </a:lnTo>
                  <a:cubicBezTo>
                    <a:pt x="1" y="2017"/>
                    <a:pt x="163" y="2179"/>
                    <a:pt x="348" y="2179"/>
                  </a:cubicBezTo>
                  <a:lnTo>
                    <a:pt x="2527" y="2179"/>
                  </a:lnTo>
                  <a:cubicBezTo>
                    <a:pt x="2712" y="2179"/>
                    <a:pt x="2875" y="2017"/>
                    <a:pt x="2875" y="1808"/>
                  </a:cubicBezTo>
                  <a:lnTo>
                    <a:pt x="2875" y="348"/>
                  </a:lnTo>
                  <a:cubicBezTo>
                    <a:pt x="2875" y="163"/>
                    <a:pt x="2712" y="0"/>
                    <a:pt x="25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1" name="Google Shape;6250;p59">
              <a:extLst>
                <a:ext uri="{FF2B5EF4-FFF2-40B4-BE49-F238E27FC236}">
                  <a16:creationId xmlns:a16="http://schemas.microsoft.com/office/drawing/2014/main" id="{C3567E9F-BDE6-417F-A2C3-C4238E678D7D}"/>
                </a:ext>
              </a:extLst>
            </p:cNvPr>
            <p:cNvSpPr/>
            <p:nvPr/>
          </p:nvSpPr>
          <p:spPr>
            <a:xfrm>
              <a:off x="3250725" y="2155000"/>
              <a:ext cx="81700" cy="17975"/>
            </a:xfrm>
            <a:custGeom>
              <a:avLst/>
              <a:gdLst/>
              <a:ahLst/>
              <a:cxnLst/>
              <a:rect l="l" t="t" r="r" b="b"/>
              <a:pathLst>
                <a:path w="3268" h="719" extrusionOk="0">
                  <a:moveTo>
                    <a:pt x="440" y="0"/>
                  </a:moveTo>
                  <a:cubicBezTo>
                    <a:pt x="0" y="23"/>
                    <a:pt x="0" y="672"/>
                    <a:pt x="440" y="719"/>
                  </a:cubicBezTo>
                  <a:lnTo>
                    <a:pt x="2828" y="719"/>
                  </a:lnTo>
                  <a:cubicBezTo>
                    <a:pt x="3268" y="672"/>
                    <a:pt x="3268" y="23"/>
                    <a:pt x="2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2" name="Google Shape;6251;p59">
              <a:extLst>
                <a:ext uri="{FF2B5EF4-FFF2-40B4-BE49-F238E27FC236}">
                  <a16:creationId xmlns:a16="http://schemas.microsoft.com/office/drawing/2014/main" id="{70F068CF-855F-4960-AFE1-5A882A8A0069}"/>
                </a:ext>
              </a:extLst>
            </p:cNvPr>
            <p:cNvSpPr/>
            <p:nvPr/>
          </p:nvSpPr>
          <p:spPr>
            <a:xfrm>
              <a:off x="3346325" y="2155000"/>
              <a:ext cx="81700" cy="17975"/>
            </a:xfrm>
            <a:custGeom>
              <a:avLst/>
              <a:gdLst/>
              <a:ahLst/>
              <a:cxnLst/>
              <a:rect l="l" t="t" r="r" b="b"/>
              <a:pathLst>
                <a:path w="3268" h="719" extrusionOk="0">
                  <a:moveTo>
                    <a:pt x="440" y="0"/>
                  </a:moveTo>
                  <a:cubicBezTo>
                    <a:pt x="0" y="23"/>
                    <a:pt x="0" y="672"/>
                    <a:pt x="440" y="719"/>
                  </a:cubicBezTo>
                  <a:lnTo>
                    <a:pt x="2827" y="719"/>
                  </a:lnTo>
                  <a:cubicBezTo>
                    <a:pt x="3268" y="672"/>
                    <a:pt x="3268" y="23"/>
                    <a:pt x="28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3" name="Google Shape;6252;p59">
              <a:extLst>
                <a:ext uri="{FF2B5EF4-FFF2-40B4-BE49-F238E27FC236}">
                  <a16:creationId xmlns:a16="http://schemas.microsoft.com/office/drawing/2014/main" id="{7D18825A-3410-451C-9911-9C56EE0B4595}"/>
                </a:ext>
              </a:extLst>
            </p:cNvPr>
            <p:cNvSpPr/>
            <p:nvPr/>
          </p:nvSpPr>
          <p:spPr>
            <a:xfrm>
              <a:off x="3250725" y="2100525"/>
              <a:ext cx="81700" cy="18000"/>
            </a:xfrm>
            <a:custGeom>
              <a:avLst/>
              <a:gdLst/>
              <a:ahLst/>
              <a:cxnLst/>
              <a:rect l="l" t="t" r="r" b="b"/>
              <a:pathLst>
                <a:path w="3268" h="720" extrusionOk="0">
                  <a:moveTo>
                    <a:pt x="440" y="1"/>
                  </a:moveTo>
                  <a:cubicBezTo>
                    <a:pt x="0" y="47"/>
                    <a:pt x="0" y="696"/>
                    <a:pt x="440" y="719"/>
                  </a:cubicBezTo>
                  <a:lnTo>
                    <a:pt x="2828" y="719"/>
                  </a:lnTo>
                  <a:cubicBezTo>
                    <a:pt x="3268" y="696"/>
                    <a:pt x="3268" y="47"/>
                    <a:pt x="2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4" name="Google Shape;6253;p59">
              <a:extLst>
                <a:ext uri="{FF2B5EF4-FFF2-40B4-BE49-F238E27FC236}">
                  <a16:creationId xmlns:a16="http://schemas.microsoft.com/office/drawing/2014/main" id="{60F80BD2-E0F7-4B7F-BC40-716D4589D8B1}"/>
                </a:ext>
              </a:extLst>
            </p:cNvPr>
            <p:cNvSpPr/>
            <p:nvPr/>
          </p:nvSpPr>
          <p:spPr>
            <a:xfrm>
              <a:off x="3346325" y="2100525"/>
              <a:ext cx="81700" cy="18000"/>
            </a:xfrm>
            <a:custGeom>
              <a:avLst/>
              <a:gdLst/>
              <a:ahLst/>
              <a:cxnLst/>
              <a:rect l="l" t="t" r="r" b="b"/>
              <a:pathLst>
                <a:path w="3268" h="720" extrusionOk="0">
                  <a:moveTo>
                    <a:pt x="440" y="1"/>
                  </a:moveTo>
                  <a:cubicBezTo>
                    <a:pt x="0" y="47"/>
                    <a:pt x="0" y="696"/>
                    <a:pt x="440" y="719"/>
                  </a:cubicBezTo>
                  <a:lnTo>
                    <a:pt x="2827" y="719"/>
                  </a:lnTo>
                  <a:cubicBezTo>
                    <a:pt x="3268" y="696"/>
                    <a:pt x="3268" y="47"/>
                    <a:pt x="28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5" name="Google Shape;6254;p59">
              <a:extLst>
                <a:ext uri="{FF2B5EF4-FFF2-40B4-BE49-F238E27FC236}">
                  <a16:creationId xmlns:a16="http://schemas.microsoft.com/office/drawing/2014/main" id="{47900404-9762-4752-8154-BEDCB9E7C8F2}"/>
                </a:ext>
              </a:extLst>
            </p:cNvPr>
            <p:cNvSpPr/>
            <p:nvPr/>
          </p:nvSpPr>
          <p:spPr>
            <a:xfrm>
              <a:off x="3248750" y="2046600"/>
              <a:ext cx="85075" cy="18075"/>
            </a:xfrm>
            <a:custGeom>
              <a:avLst/>
              <a:gdLst/>
              <a:ahLst/>
              <a:cxnLst/>
              <a:rect l="l" t="t" r="r" b="b"/>
              <a:pathLst>
                <a:path w="3403" h="723" extrusionOk="0">
                  <a:moveTo>
                    <a:pt x="476" y="1"/>
                  </a:moveTo>
                  <a:cubicBezTo>
                    <a:pt x="1" y="1"/>
                    <a:pt x="1" y="723"/>
                    <a:pt x="476" y="723"/>
                  </a:cubicBezTo>
                  <a:cubicBezTo>
                    <a:pt x="490" y="723"/>
                    <a:pt x="505" y="722"/>
                    <a:pt x="519" y="721"/>
                  </a:cubicBezTo>
                  <a:lnTo>
                    <a:pt x="2907" y="721"/>
                  </a:lnTo>
                  <a:cubicBezTo>
                    <a:pt x="2921" y="722"/>
                    <a:pt x="2934" y="723"/>
                    <a:pt x="2948" y="723"/>
                  </a:cubicBezTo>
                  <a:cubicBezTo>
                    <a:pt x="3403" y="723"/>
                    <a:pt x="3403" y="1"/>
                    <a:pt x="2948" y="1"/>
                  </a:cubicBezTo>
                  <a:cubicBezTo>
                    <a:pt x="2934" y="1"/>
                    <a:pt x="2921" y="1"/>
                    <a:pt x="2907" y="2"/>
                  </a:cubicBezTo>
                  <a:lnTo>
                    <a:pt x="519" y="2"/>
                  </a:lnTo>
                  <a:cubicBezTo>
                    <a:pt x="505" y="1"/>
                    <a:pt x="490" y="1"/>
                    <a:pt x="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6" name="Google Shape;6255;p59">
              <a:extLst>
                <a:ext uri="{FF2B5EF4-FFF2-40B4-BE49-F238E27FC236}">
                  <a16:creationId xmlns:a16="http://schemas.microsoft.com/office/drawing/2014/main" id="{A60DE11C-B9E3-42D1-90CE-DC9D608BFE10}"/>
                </a:ext>
              </a:extLst>
            </p:cNvPr>
            <p:cNvSpPr/>
            <p:nvPr/>
          </p:nvSpPr>
          <p:spPr>
            <a:xfrm>
              <a:off x="3344350" y="2046600"/>
              <a:ext cx="85075" cy="18075"/>
            </a:xfrm>
            <a:custGeom>
              <a:avLst/>
              <a:gdLst/>
              <a:ahLst/>
              <a:cxnLst/>
              <a:rect l="l" t="t" r="r" b="b"/>
              <a:pathLst>
                <a:path w="3403" h="723" extrusionOk="0">
                  <a:moveTo>
                    <a:pt x="476" y="1"/>
                  </a:moveTo>
                  <a:cubicBezTo>
                    <a:pt x="1" y="1"/>
                    <a:pt x="1" y="723"/>
                    <a:pt x="476" y="723"/>
                  </a:cubicBezTo>
                  <a:cubicBezTo>
                    <a:pt x="490" y="723"/>
                    <a:pt x="505" y="722"/>
                    <a:pt x="519" y="721"/>
                  </a:cubicBezTo>
                  <a:lnTo>
                    <a:pt x="2906" y="721"/>
                  </a:lnTo>
                  <a:cubicBezTo>
                    <a:pt x="2921" y="722"/>
                    <a:pt x="2934" y="723"/>
                    <a:pt x="2948" y="723"/>
                  </a:cubicBezTo>
                  <a:cubicBezTo>
                    <a:pt x="3403" y="723"/>
                    <a:pt x="3403" y="1"/>
                    <a:pt x="2948" y="1"/>
                  </a:cubicBezTo>
                  <a:cubicBezTo>
                    <a:pt x="2934" y="1"/>
                    <a:pt x="2921" y="1"/>
                    <a:pt x="2906" y="2"/>
                  </a:cubicBezTo>
                  <a:lnTo>
                    <a:pt x="519" y="2"/>
                  </a:lnTo>
                  <a:cubicBezTo>
                    <a:pt x="505" y="1"/>
                    <a:pt x="490" y="1"/>
                    <a:pt x="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7" name="Google Shape;6256;p59">
              <a:extLst>
                <a:ext uri="{FF2B5EF4-FFF2-40B4-BE49-F238E27FC236}">
                  <a16:creationId xmlns:a16="http://schemas.microsoft.com/office/drawing/2014/main" id="{5130F8DA-EF89-4EB5-873C-BCBEA712C66C}"/>
                </a:ext>
              </a:extLst>
            </p:cNvPr>
            <p:cNvSpPr/>
            <p:nvPr/>
          </p:nvSpPr>
          <p:spPr>
            <a:xfrm>
              <a:off x="3250725" y="1992775"/>
              <a:ext cx="81700" cy="17975"/>
            </a:xfrm>
            <a:custGeom>
              <a:avLst/>
              <a:gdLst/>
              <a:ahLst/>
              <a:cxnLst/>
              <a:rect l="l" t="t" r="r" b="b"/>
              <a:pathLst>
                <a:path w="3268" h="719" extrusionOk="0">
                  <a:moveTo>
                    <a:pt x="440" y="0"/>
                  </a:moveTo>
                  <a:cubicBezTo>
                    <a:pt x="0" y="47"/>
                    <a:pt x="0" y="672"/>
                    <a:pt x="440" y="719"/>
                  </a:cubicBezTo>
                  <a:lnTo>
                    <a:pt x="2828" y="719"/>
                  </a:lnTo>
                  <a:cubicBezTo>
                    <a:pt x="3268" y="672"/>
                    <a:pt x="3268" y="47"/>
                    <a:pt x="2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8" name="Google Shape;6257;p59">
              <a:extLst>
                <a:ext uri="{FF2B5EF4-FFF2-40B4-BE49-F238E27FC236}">
                  <a16:creationId xmlns:a16="http://schemas.microsoft.com/office/drawing/2014/main" id="{D1282775-C97E-4EDC-8B2C-1DC89B8476A1}"/>
                </a:ext>
              </a:extLst>
            </p:cNvPr>
            <p:cNvSpPr/>
            <p:nvPr/>
          </p:nvSpPr>
          <p:spPr>
            <a:xfrm>
              <a:off x="3346325" y="1992775"/>
              <a:ext cx="81700" cy="17975"/>
            </a:xfrm>
            <a:custGeom>
              <a:avLst/>
              <a:gdLst/>
              <a:ahLst/>
              <a:cxnLst/>
              <a:rect l="l" t="t" r="r" b="b"/>
              <a:pathLst>
                <a:path w="3268" h="719" extrusionOk="0">
                  <a:moveTo>
                    <a:pt x="440" y="0"/>
                  </a:moveTo>
                  <a:cubicBezTo>
                    <a:pt x="0" y="47"/>
                    <a:pt x="0" y="672"/>
                    <a:pt x="440" y="719"/>
                  </a:cubicBezTo>
                  <a:lnTo>
                    <a:pt x="2827" y="719"/>
                  </a:lnTo>
                  <a:cubicBezTo>
                    <a:pt x="3268" y="672"/>
                    <a:pt x="3268" y="47"/>
                    <a:pt x="28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9" name="Google Shape;6258;p59">
              <a:extLst>
                <a:ext uri="{FF2B5EF4-FFF2-40B4-BE49-F238E27FC236}">
                  <a16:creationId xmlns:a16="http://schemas.microsoft.com/office/drawing/2014/main" id="{02869078-5C39-49E0-BFB6-99333F2F7D98}"/>
                </a:ext>
              </a:extLst>
            </p:cNvPr>
            <p:cNvSpPr/>
            <p:nvPr/>
          </p:nvSpPr>
          <p:spPr>
            <a:xfrm>
              <a:off x="3216525" y="1902325"/>
              <a:ext cx="462375" cy="461850"/>
            </a:xfrm>
            <a:custGeom>
              <a:avLst/>
              <a:gdLst/>
              <a:ahLst/>
              <a:cxnLst/>
              <a:rect l="l" t="t" r="r" b="b"/>
              <a:pathLst>
                <a:path w="18495" h="18474" extrusionOk="0">
                  <a:moveTo>
                    <a:pt x="12701" y="3618"/>
                  </a:moveTo>
                  <a:lnTo>
                    <a:pt x="12701" y="4337"/>
                  </a:lnTo>
                  <a:lnTo>
                    <a:pt x="9804" y="4337"/>
                  </a:lnTo>
                  <a:lnTo>
                    <a:pt x="9804" y="3618"/>
                  </a:lnTo>
                  <a:close/>
                  <a:moveTo>
                    <a:pt x="14161" y="721"/>
                  </a:moveTo>
                  <a:lnTo>
                    <a:pt x="14161" y="1811"/>
                  </a:lnTo>
                  <a:cubicBezTo>
                    <a:pt x="14161" y="2019"/>
                    <a:pt x="14323" y="2181"/>
                    <a:pt x="14508" y="2181"/>
                  </a:cubicBezTo>
                  <a:lnTo>
                    <a:pt x="15598" y="2181"/>
                  </a:lnTo>
                  <a:lnTo>
                    <a:pt x="15598" y="2900"/>
                  </a:lnTo>
                  <a:lnTo>
                    <a:pt x="14508" y="2900"/>
                  </a:lnTo>
                  <a:cubicBezTo>
                    <a:pt x="14323" y="2900"/>
                    <a:pt x="14161" y="3062"/>
                    <a:pt x="14161" y="3247"/>
                  </a:cubicBezTo>
                  <a:lnTo>
                    <a:pt x="14161" y="4337"/>
                  </a:lnTo>
                  <a:lnTo>
                    <a:pt x="13442" y="4337"/>
                  </a:lnTo>
                  <a:lnTo>
                    <a:pt x="13442" y="3247"/>
                  </a:lnTo>
                  <a:cubicBezTo>
                    <a:pt x="13442" y="3062"/>
                    <a:pt x="13280" y="2900"/>
                    <a:pt x="13072" y="2900"/>
                  </a:cubicBezTo>
                  <a:lnTo>
                    <a:pt x="11982" y="2900"/>
                  </a:lnTo>
                  <a:lnTo>
                    <a:pt x="11982" y="2181"/>
                  </a:lnTo>
                  <a:lnTo>
                    <a:pt x="13072" y="2181"/>
                  </a:lnTo>
                  <a:cubicBezTo>
                    <a:pt x="13280" y="2181"/>
                    <a:pt x="13442" y="2019"/>
                    <a:pt x="13442" y="1811"/>
                  </a:cubicBezTo>
                  <a:lnTo>
                    <a:pt x="13442" y="721"/>
                  </a:lnTo>
                  <a:close/>
                  <a:moveTo>
                    <a:pt x="17753" y="3618"/>
                  </a:moveTo>
                  <a:lnTo>
                    <a:pt x="17753" y="4337"/>
                  </a:lnTo>
                  <a:lnTo>
                    <a:pt x="14856" y="4337"/>
                  </a:lnTo>
                  <a:lnTo>
                    <a:pt x="14856" y="3618"/>
                  </a:lnTo>
                  <a:close/>
                  <a:moveTo>
                    <a:pt x="17753" y="5055"/>
                  </a:moveTo>
                  <a:lnTo>
                    <a:pt x="17753" y="11544"/>
                  </a:lnTo>
                  <a:lnTo>
                    <a:pt x="9827" y="11544"/>
                  </a:lnTo>
                  <a:lnTo>
                    <a:pt x="9804" y="5055"/>
                  </a:lnTo>
                  <a:close/>
                  <a:moveTo>
                    <a:pt x="9109" y="2181"/>
                  </a:moveTo>
                  <a:lnTo>
                    <a:pt x="9109" y="13004"/>
                  </a:lnTo>
                  <a:lnTo>
                    <a:pt x="1808" y="13004"/>
                  </a:lnTo>
                  <a:cubicBezTo>
                    <a:pt x="1600" y="13004"/>
                    <a:pt x="1438" y="13166"/>
                    <a:pt x="1438" y="13375"/>
                  </a:cubicBezTo>
                  <a:lnTo>
                    <a:pt x="1438" y="17755"/>
                  </a:lnTo>
                  <a:lnTo>
                    <a:pt x="719" y="17755"/>
                  </a:lnTo>
                  <a:lnTo>
                    <a:pt x="719" y="2181"/>
                  </a:lnTo>
                  <a:close/>
                  <a:moveTo>
                    <a:pt x="5980" y="15159"/>
                  </a:moveTo>
                  <a:lnTo>
                    <a:pt x="5980" y="17755"/>
                  </a:lnTo>
                  <a:lnTo>
                    <a:pt x="3616" y="17755"/>
                  </a:lnTo>
                  <a:lnTo>
                    <a:pt x="3616" y="15159"/>
                  </a:lnTo>
                  <a:close/>
                  <a:moveTo>
                    <a:pt x="10337" y="15159"/>
                  </a:moveTo>
                  <a:lnTo>
                    <a:pt x="10314" y="17755"/>
                  </a:lnTo>
                  <a:lnTo>
                    <a:pt x="8158" y="17755"/>
                  </a:lnTo>
                  <a:lnTo>
                    <a:pt x="8158" y="15159"/>
                  </a:lnTo>
                  <a:close/>
                  <a:moveTo>
                    <a:pt x="14879" y="15159"/>
                  </a:moveTo>
                  <a:lnTo>
                    <a:pt x="14879" y="17755"/>
                  </a:lnTo>
                  <a:lnTo>
                    <a:pt x="12492" y="17755"/>
                  </a:lnTo>
                  <a:lnTo>
                    <a:pt x="12492" y="15159"/>
                  </a:lnTo>
                  <a:close/>
                  <a:moveTo>
                    <a:pt x="16316" y="13699"/>
                  </a:moveTo>
                  <a:lnTo>
                    <a:pt x="16316" y="17755"/>
                  </a:lnTo>
                  <a:lnTo>
                    <a:pt x="15598" y="17755"/>
                  </a:lnTo>
                  <a:lnTo>
                    <a:pt x="15598" y="14789"/>
                  </a:lnTo>
                  <a:cubicBezTo>
                    <a:pt x="15598" y="14580"/>
                    <a:pt x="15436" y="14441"/>
                    <a:pt x="15227" y="14441"/>
                  </a:cubicBezTo>
                  <a:lnTo>
                    <a:pt x="12121" y="14441"/>
                  </a:lnTo>
                  <a:cubicBezTo>
                    <a:pt x="11936" y="14441"/>
                    <a:pt x="11774" y="14580"/>
                    <a:pt x="11774" y="14789"/>
                  </a:cubicBezTo>
                  <a:lnTo>
                    <a:pt x="11774" y="17755"/>
                  </a:lnTo>
                  <a:lnTo>
                    <a:pt x="11055" y="17755"/>
                  </a:lnTo>
                  <a:lnTo>
                    <a:pt x="11055" y="14789"/>
                  </a:lnTo>
                  <a:cubicBezTo>
                    <a:pt x="11055" y="14580"/>
                    <a:pt x="10893" y="14441"/>
                    <a:pt x="10685" y="14441"/>
                  </a:cubicBezTo>
                  <a:lnTo>
                    <a:pt x="7788" y="14441"/>
                  </a:lnTo>
                  <a:cubicBezTo>
                    <a:pt x="7579" y="14441"/>
                    <a:pt x="7417" y="14580"/>
                    <a:pt x="7417" y="14789"/>
                  </a:cubicBezTo>
                  <a:lnTo>
                    <a:pt x="7417" y="17755"/>
                  </a:lnTo>
                  <a:lnTo>
                    <a:pt x="6698" y="17755"/>
                  </a:lnTo>
                  <a:lnTo>
                    <a:pt x="6698" y="14789"/>
                  </a:lnTo>
                  <a:cubicBezTo>
                    <a:pt x="6698" y="14580"/>
                    <a:pt x="6536" y="14441"/>
                    <a:pt x="6351" y="14441"/>
                  </a:cubicBezTo>
                  <a:lnTo>
                    <a:pt x="3245" y="14441"/>
                  </a:lnTo>
                  <a:cubicBezTo>
                    <a:pt x="3060" y="14441"/>
                    <a:pt x="2898" y="14580"/>
                    <a:pt x="2898" y="14789"/>
                  </a:cubicBezTo>
                  <a:lnTo>
                    <a:pt x="2898" y="17755"/>
                  </a:lnTo>
                  <a:lnTo>
                    <a:pt x="2156" y="17755"/>
                  </a:lnTo>
                  <a:lnTo>
                    <a:pt x="2156" y="13699"/>
                  </a:lnTo>
                  <a:close/>
                  <a:moveTo>
                    <a:pt x="17753" y="12286"/>
                  </a:moveTo>
                  <a:lnTo>
                    <a:pt x="17753" y="17755"/>
                  </a:lnTo>
                  <a:lnTo>
                    <a:pt x="17035" y="17755"/>
                  </a:lnTo>
                  <a:lnTo>
                    <a:pt x="17035" y="13375"/>
                  </a:lnTo>
                  <a:cubicBezTo>
                    <a:pt x="17035" y="13166"/>
                    <a:pt x="16872" y="13004"/>
                    <a:pt x="16687" y="13004"/>
                  </a:cubicBezTo>
                  <a:lnTo>
                    <a:pt x="9827" y="13004"/>
                  </a:lnTo>
                  <a:lnTo>
                    <a:pt x="9827" y="12286"/>
                  </a:lnTo>
                  <a:close/>
                  <a:moveTo>
                    <a:pt x="3335" y="1"/>
                  </a:moveTo>
                  <a:cubicBezTo>
                    <a:pt x="3321" y="1"/>
                    <a:pt x="3307" y="2"/>
                    <a:pt x="3292" y="3"/>
                  </a:cubicBezTo>
                  <a:lnTo>
                    <a:pt x="1808" y="3"/>
                  </a:lnTo>
                  <a:cubicBezTo>
                    <a:pt x="1600" y="3"/>
                    <a:pt x="1438" y="165"/>
                    <a:pt x="1438" y="374"/>
                  </a:cubicBezTo>
                  <a:lnTo>
                    <a:pt x="1438" y="1440"/>
                  </a:lnTo>
                  <a:lnTo>
                    <a:pt x="372" y="1440"/>
                  </a:lnTo>
                  <a:cubicBezTo>
                    <a:pt x="163" y="1440"/>
                    <a:pt x="1" y="1602"/>
                    <a:pt x="1" y="1811"/>
                  </a:cubicBezTo>
                  <a:lnTo>
                    <a:pt x="1" y="18126"/>
                  </a:lnTo>
                  <a:cubicBezTo>
                    <a:pt x="1" y="18311"/>
                    <a:pt x="163" y="18473"/>
                    <a:pt x="372" y="18473"/>
                  </a:cubicBezTo>
                  <a:lnTo>
                    <a:pt x="18124" y="18473"/>
                  </a:lnTo>
                  <a:cubicBezTo>
                    <a:pt x="18332" y="18473"/>
                    <a:pt x="18495" y="18311"/>
                    <a:pt x="18495" y="18126"/>
                  </a:cubicBezTo>
                  <a:lnTo>
                    <a:pt x="18495" y="3247"/>
                  </a:lnTo>
                  <a:cubicBezTo>
                    <a:pt x="18471" y="3039"/>
                    <a:pt x="18309" y="2900"/>
                    <a:pt x="18124" y="2900"/>
                  </a:cubicBezTo>
                  <a:lnTo>
                    <a:pt x="16316" y="2900"/>
                  </a:lnTo>
                  <a:lnTo>
                    <a:pt x="16316" y="1811"/>
                  </a:lnTo>
                  <a:cubicBezTo>
                    <a:pt x="16316" y="1602"/>
                    <a:pt x="16154" y="1440"/>
                    <a:pt x="15945" y="1440"/>
                  </a:cubicBezTo>
                  <a:lnTo>
                    <a:pt x="14879" y="1440"/>
                  </a:lnTo>
                  <a:lnTo>
                    <a:pt x="14879" y="374"/>
                  </a:lnTo>
                  <a:cubicBezTo>
                    <a:pt x="14879" y="165"/>
                    <a:pt x="14717" y="3"/>
                    <a:pt x="14508" y="3"/>
                  </a:cubicBezTo>
                  <a:lnTo>
                    <a:pt x="13072" y="3"/>
                  </a:lnTo>
                  <a:cubicBezTo>
                    <a:pt x="12863" y="3"/>
                    <a:pt x="12701" y="165"/>
                    <a:pt x="12701" y="374"/>
                  </a:cubicBezTo>
                  <a:lnTo>
                    <a:pt x="12701" y="1440"/>
                  </a:lnTo>
                  <a:lnTo>
                    <a:pt x="11612" y="1440"/>
                  </a:lnTo>
                  <a:cubicBezTo>
                    <a:pt x="11403" y="1440"/>
                    <a:pt x="11264" y="1602"/>
                    <a:pt x="11264" y="1811"/>
                  </a:cubicBezTo>
                  <a:lnTo>
                    <a:pt x="11264" y="2900"/>
                  </a:lnTo>
                  <a:lnTo>
                    <a:pt x="9804" y="2900"/>
                  </a:lnTo>
                  <a:lnTo>
                    <a:pt x="9804" y="1811"/>
                  </a:lnTo>
                  <a:cubicBezTo>
                    <a:pt x="9804" y="1625"/>
                    <a:pt x="9665" y="1463"/>
                    <a:pt x="9456" y="1440"/>
                  </a:cubicBezTo>
                  <a:lnTo>
                    <a:pt x="8390" y="1440"/>
                  </a:lnTo>
                  <a:lnTo>
                    <a:pt x="8390" y="351"/>
                  </a:lnTo>
                  <a:cubicBezTo>
                    <a:pt x="8390" y="165"/>
                    <a:pt x="8205" y="3"/>
                    <a:pt x="8019" y="3"/>
                  </a:cubicBezTo>
                  <a:lnTo>
                    <a:pt x="6536" y="3"/>
                  </a:lnTo>
                  <a:cubicBezTo>
                    <a:pt x="6521" y="2"/>
                    <a:pt x="6507" y="1"/>
                    <a:pt x="6493" y="1"/>
                  </a:cubicBezTo>
                  <a:cubicBezTo>
                    <a:pt x="6018" y="1"/>
                    <a:pt x="6018" y="723"/>
                    <a:pt x="6493" y="723"/>
                  </a:cubicBezTo>
                  <a:cubicBezTo>
                    <a:pt x="6507" y="723"/>
                    <a:pt x="6521" y="723"/>
                    <a:pt x="6536" y="721"/>
                  </a:cubicBezTo>
                  <a:lnTo>
                    <a:pt x="7649" y="721"/>
                  </a:lnTo>
                  <a:lnTo>
                    <a:pt x="7649" y="1440"/>
                  </a:lnTo>
                  <a:lnTo>
                    <a:pt x="2179" y="1440"/>
                  </a:lnTo>
                  <a:lnTo>
                    <a:pt x="2179" y="721"/>
                  </a:lnTo>
                  <a:lnTo>
                    <a:pt x="3292" y="721"/>
                  </a:lnTo>
                  <a:cubicBezTo>
                    <a:pt x="3307" y="723"/>
                    <a:pt x="3321" y="723"/>
                    <a:pt x="3335" y="723"/>
                  </a:cubicBezTo>
                  <a:cubicBezTo>
                    <a:pt x="3810" y="723"/>
                    <a:pt x="3810" y="1"/>
                    <a:pt x="3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0" name="Google Shape;6259;p59">
              <a:extLst>
                <a:ext uri="{FF2B5EF4-FFF2-40B4-BE49-F238E27FC236}">
                  <a16:creationId xmlns:a16="http://schemas.microsoft.com/office/drawing/2014/main" id="{8ADF4EA3-61F4-4B42-9FBE-6F4BF485CBF6}"/>
                </a:ext>
              </a:extLst>
            </p:cNvPr>
            <p:cNvSpPr/>
            <p:nvPr/>
          </p:nvSpPr>
          <p:spPr>
            <a:xfrm>
              <a:off x="3330100" y="1902375"/>
              <a:ext cx="18550" cy="18000"/>
            </a:xfrm>
            <a:custGeom>
              <a:avLst/>
              <a:gdLst/>
              <a:ahLst/>
              <a:cxnLst/>
              <a:rect l="l" t="t" r="r" b="b"/>
              <a:pathLst>
                <a:path w="742" h="720" extrusionOk="0">
                  <a:moveTo>
                    <a:pt x="371" y="1"/>
                  </a:moveTo>
                  <a:cubicBezTo>
                    <a:pt x="162" y="1"/>
                    <a:pt x="0" y="163"/>
                    <a:pt x="0" y="349"/>
                  </a:cubicBezTo>
                  <a:cubicBezTo>
                    <a:pt x="0" y="557"/>
                    <a:pt x="162" y="719"/>
                    <a:pt x="371" y="719"/>
                  </a:cubicBezTo>
                  <a:cubicBezTo>
                    <a:pt x="580" y="719"/>
                    <a:pt x="742" y="557"/>
                    <a:pt x="742" y="349"/>
                  </a:cubicBezTo>
                  <a:cubicBezTo>
                    <a:pt x="742" y="163"/>
                    <a:pt x="580" y="1"/>
                    <a:pt x="3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171573C6-61CE-47B0-B4E9-567919A536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0521" y="2994653"/>
            <a:ext cx="593143" cy="593143"/>
          </a:xfrm>
          <a:prstGeom prst="rect">
            <a:avLst/>
          </a:prstGeom>
        </p:spPr>
      </p:pic>
      <p:grpSp>
        <p:nvGrpSpPr>
          <p:cNvPr id="111" name="Google Shape;15997;p74">
            <a:extLst>
              <a:ext uri="{FF2B5EF4-FFF2-40B4-BE49-F238E27FC236}">
                <a16:creationId xmlns:a16="http://schemas.microsoft.com/office/drawing/2014/main" id="{1A1B9F37-77D7-41F0-AB11-145DB14155A6}"/>
              </a:ext>
            </a:extLst>
          </p:cNvPr>
          <p:cNvGrpSpPr/>
          <p:nvPr/>
        </p:nvGrpSpPr>
        <p:grpSpPr>
          <a:xfrm>
            <a:off x="7175994" y="3137824"/>
            <a:ext cx="358464" cy="352316"/>
            <a:chOff x="4882170" y="3349841"/>
            <a:chExt cx="358464" cy="352316"/>
          </a:xfrm>
          <a:solidFill>
            <a:schemeClr val="tx2">
              <a:lumMod val="75000"/>
            </a:schemeClr>
          </a:solidFill>
        </p:grpSpPr>
        <p:sp>
          <p:nvSpPr>
            <p:cNvPr id="112" name="Google Shape;15998;p74">
              <a:extLst>
                <a:ext uri="{FF2B5EF4-FFF2-40B4-BE49-F238E27FC236}">
                  <a16:creationId xmlns:a16="http://schemas.microsoft.com/office/drawing/2014/main" id="{08C9FF05-A9E9-4DA7-951D-74757B6523F5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999;p74">
              <a:extLst>
                <a:ext uri="{FF2B5EF4-FFF2-40B4-BE49-F238E27FC236}">
                  <a16:creationId xmlns:a16="http://schemas.microsoft.com/office/drawing/2014/main" id="{021EDD9F-FDD5-4B46-ACBD-99C0F54AF28B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609;p36">
            <a:extLst>
              <a:ext uri="{FF2B5EF4-FFF2-40B4-BE49-F238E27FC236}">
                <a16:creationId xmlns:a16="http://schemas.microsoft.com/office/drawing/2014/main" id="{8B2CD7ED-E708-466B-8F75-B12E4F61849E}"/>
              </a:ext>
            </a:extLst>
          </p:cNvPr>
          <p:cNvSpPr txBox="1">
            <a:spLocks/>
          </p:cNvSpPr>
          <p:nvPr/>
        </p:nvSpPr>
        <p:spPr>
          <a:xfrm>
            <a:off x="6430323" y="3678100"/>
            <a:ext cx="20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100"/>
              <a:buFont typeface="Alegreya Sans SC"/>
              <a:buNone/>
              <a:defRPr sz="21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dirty="0"/>
              <a:t>PATOLOGIAS</a:t>
            </a:r>
          </a:p>
        </p:txBody>
      </p:sp>
      <p:grpSp>
        <p:nvGrpSpPr>
          <p:cNvPr id="117" name="Google Shape;6395;p59">
            <a:extLst>
              <a:ext uri="{FF2B5EF4-FFF2-40B4-BE49-F238E27FC236}">
                <a16:creationId xmlns:a16="http://schemas.microsoft.com/office/drawing/2014/main" id="{266FBD50-D002-41C6-A0EF-D6B4FCB87775}"/>
              </a:ext>
            </a:extLst>
          </p:cNvPr>
          <p:cNvGrpSpPr/>
          <p:nvPr/>
        </p:nvGrpSpPr>
        <p:grpSpPr>
          <a:xfrm>
            <a:off x="4339715" y="1849433"/>
            <a:ext cx="464570" cy="405663"/>
            <a:chOff x="4698000" y="1211200"/>
            <a:chExt cx="475750" cy="415425"/>
          </a:xfrm>
          <a:solidFill>
            <a:schemeClr val="tx2">
              <a:lumMod val="75000"/>
            </a:schemeClr>
          </a:solidFill>
        </p:grpSpPr>
        <p:sp>
          <p:nvSpPr>
            <p:cNvPr id="118" name="Google Shape;6396;p59">
              <a:extLst>
                <a:ext uri="{FF2B5EF4-FFF2-40B4-BE49-F238E27FC236}">
                  <a16:creationId xmlns:a16="http://schemas.microsoft.com/office/drawing/2014/main" id="{F0CC4EE6-8737-4D62-AF54-55128A2FDCCB}"/>
                </a:ext>
              </a:extLst>
            </p:cNvPr>
            <p:cNvSpPr/>
            <p:nvPr/>
          </p:nvSpPr>
          <p:spPr>
            <a:xfrm>
              <a:off x="4698000" y="1445250"/>
              <a:ext cx="475750" cy="181375"/>
            </a:xfrm>
            <a:custGeom>
              <a:avLst/>
              <a:gdLst/>
              <a:ahLst/>
              <a:cxnLst/>
              <a:rect l="l" t="t" r="r" b="b"/>
              <a:pathLst>
                <a:path w="19030" h="7255" extrusionOk="0">
                  <a:moveTo>
                    <a:pt x="3106" y="1484"/>
                  </a:moveTo>
                  <a:lnTo>
                    <a:pt x="3106" y="5818"/>
                  </a:lnTo>
                  <a:lnTo>
                    <a:pt x="719" y="5818"/>
                  </a:lnTo>
                  <a:lnTo>
                    <a:pt x="719" y="1484"/>
                  </a:lnTo>
                  <a:close/>
                  <a:moveTo>
                    <a:pt x="5960" y="0"/>
                  </a:moveTo>
                  <a:cubicBezTo>
                    <a:pt x="5266" y="0"/>
                    <a:pt x="4692" y="265"/>
                    <a:pt x="4219" y="487"/>
                  </a:cubicBezTo>
                  <a:cubicBezTo>
                    <a:pt x="3987" y="603"/>
                    <a:pt x="3732" y="696"/>
                    <a:pt x="3454" y="742"/>
                  </a:cubicBezTo>
                  <a:lnTo>
                    <a:pt x="372" y="742"/>
                  </a:lnTo>
                  <a:cubicBezTo>
                    <a:pt x="163" y="742"/>
                    <a:pt x="1" y="905"/>
                    <a:pt x="1" y="1113"/>
                  </a:cubicBezTo>
                  <a:lnTo>
                    <a:pt x="1" y="6165"/>
                  </a:lnTo>
                  <a:cubicBezTo>
                    <a:pt x="1" y="6351"/>
                    <a:pt x="163" y="6513"/>
                    <a:pt x="372" y="6513"/>
                  </a:cubicBezTo>
                  <a:lnTo>
                    <a:pt x="372" y="6536"/>
                  </a:lnTo>
                  <a:lnTo>
                    <a:pt x="3454" y="6536"/>
                  </a:lnTo>
                  <a:cubicBezTo>
                    <a:pt x="3662" y="6536"/>
                    <a:pt x="3825" y="6374"/>
                    <a:pt x="3825" y="6165"/>
                  </a:cubicBezTo>
                  <a:lnTo>
                    <a:pt x="3825" y="5818"/>
                  </a:lnTo>
                  <a:cubicBezTo>
                    <a:pt x="4775" y="5887"/>
                    <a:pt x="5702" y="6119"/>
                    <a:pt x="6583" y="6513"/>
                  </a:cubicBezTo>
                  <a:cubicBezTo>
                    <a:pt x="7649" y="7000"/>
                    <a:pt x="8784" y="7255"/>
                    <a:pt x="9966" y="7255"/>
                  </a:cubicBezTo>
                  <a:cubicBezTo>
                    <a:pt x="10615" y="7255"/>
                    <a:pt x="11612" y="7023"/>
                    <a:pt x="12886" y="6582"/>
                  </a:cubicBezTo>
                  <a:cubicBezTo>
                    <a:pt x="13334" y="6460"/>
                    <a:pt x="13174" y="5874"/>
                    <a:pt x="12815" y="5874"/>
                  </a:cubicBezTo>
                  <a:cubicBezTo>
                    <a:pt x="12765" y="5874"/>
                    <a:pt x="12711" y="5885"/>
                    <a:pt x="12654" y="5910"/>
                  </a:cubicBezTo>
                  <a:cubicBezTo>
                    <a:pt x="11449" y="6328"/>
                    <a:pt x="10545" y="6536"/>
                    <a:pt x="9966" y="6536"/>
                  </a:cubicBezTo>
                  <a:cubicBezTo>
                    <a:pt x="8877" y="6536"/>
                    <a:pt x="7811" y="6281"/>
                    <a:pt x="6837" y="5841"/>
                  </a:cubicBezTo>
                  <a:cubicBezTo>
                    <a:pt x="5887" y="5401"/>
                    <a:pt x="4868" y="5146"/>
                    <a:pt x="3825" y="5099"/>
                  </a:cubicBezTo>
                  <a:lnTo>
                    <a:pt x="3825" y="1438"/>
                  </a:lnTo>
                  <a:cubicBezTo>
                    <a:pt x="4056" y="1345"/>
                    <a:pt x="4311" y="1252"/>
                    <a:pt x="4520" y="1136"/>
                  </a:cubicBezTo>
                  <a:cubicBezTo>
                    <a:pt x="4954" y="940"/>
                    <a:pt x="5422" y="727"/>
                    <a:pt x="5969" y="727"/>
                  </a:cubicBezTo>
                  <a:cubicBezTo>
                    <a:pt x="6328" y="727"/>
                    <a:pt x="6721" y="819"/>
                    <a:pt x="7162" y="1067"/>
                  </a:cubicBezTo>
                  <a:lnTo>
                    <a:pt x="8900" y="2040"/>
                  </a:lnTo>
                  <a:cubicBezTo>
                    <a:pt x="9039" y="2133"/>
                    <a:pt x="9224" y="2179"/>
                    <a:pt x="9410" y="2179"/>
                  </a:cubicBezTo>
                  <a:lnTo>
                    <a:pt x="11751" y="2179"/>
                  </a:lnTo>
                  <a:cubicBezTo>
                    <a:pt x="12562" y="2179"/>
                    <a:pt x="12770" y="3292"/>
                    <a:pt x="12029" y="3570"/>
                  </a:cubicBezTo>
                  <a:cubicBezTo>
                    <a:pt x="11961" y="3604"/>
                    <a:pt x="11893" y="3625"/>
                    <a:pt x="11825" y="3625"/>
                  </a:cubicBezTo>
                  <a:cubicBezTo>
                    <a:pt x="11800" y="3625"/>
                    <a:pt x="11775" y="3622"/>
                    <a:pt x="11751" y="3616"/>
                  </a:cubicBezTo>
                  <a:lnTo>
                    <a:pt x="8089" y="3616"/>
                  </a:lnTo>
                  <a:cubicBezTo>
                    <a:pt x="7649" y="3662"/>
                    <a:pt x="7649" y="4311"/>
                    <a:pt x="8089" y="4358"/>
                  </a:cubicBezTo>
                  <a:lnTo>
                    <a:pt x="11774" y="4358"/>
                  </a:lnTo>
                  <a:cubicBezTo>
                    <a:pt x="11936" y="4358"/>
                    <a:pt x="12098" y="4311"/>
                    <a:pt x="12260" y="4265"/>
                  </a:cubicBezTo>
                  <a:lnTo>
                    <a:pt x="16756" y="2596"/>
                  </a:lnTo>
                  <a:cubicBezTo>
                    <a:pt x="16867" y="2547"/>
                    <a:pt x="16973" y="2525"/>
                    <a:pt x="17072" y="2525"/>
                  </a:cubicBezTo>
                  <a:cubicBezTo>
                    <a:pt x="17760" y="2525"/>
                    <a:pt x="18106" y="3593"/>
                    <a:pt x="17336" y="3917"/>
                  </a:cubicBezTo>
                  <a:lnTo>
                    <a:pt x="17104" y="4033"/>
                  </a:lnTo>
                  <a:lnTo>
                    <a:pt x="16988" y="3825"/>
                  </a:lnTo>
                  <a:cubicBezTo>
                    <a:pt x="16912" y="3703"/>
                    <a:pt x="16799" y="3651"/>
                    <a:pt x="16686" y="3651"/>
                  </a:cubicBezTo>
                  <a:cubicBezTo>
                    <a:pt x="16456" y="3651"/>
                    <a:pt x="16230" y="3869"/>
                    <a:pt x="16339" y="4149"/>
                  </a:cubicBezTo>
                  <a:lnTo>
                    <a:pt x="16432" y="4334"/>
                  </a:lnTo>
                  <a:lnTo>
                    <a:pt x="15644" y="4705"/>
                  </a:lnTo>
                  <a:cubicBezTo>
                    <a:pt x="15291" y="4892"/>
                    <a:pt x="15459" y="5375"/>
                    <a:pt x="15796" y="5375"/>
                  </a:cubicBezTo>
                  <a:cubicBezTo>
                    <a:pt x="15836" y="5375"/>
                    <a:pt x="15878" y="5369"/>
                    <a:pt x="15922" y="5354"/>
                  </a:cubicBezTo>
                  <a:cubicBezTo>
                    <a:pt x="16641" y="5053"/>
                    <a:pt x="17104" y="4821"/>
                    <a:pt x="17637" y="4566"/>
                  </a:cubicBezTo>
                  <a:cubicBezTo>
                    <a:pt x="19029" y="3818"/>
                    <a:pt x="18353" y="1840"/>
                    <a:pt x="16996" y="1840"/>
                  </a:cubicBezTo>
                  <a:cubicBezTo>
                    <a:pt x="16840" y="1840"/>
                    <a:pt x="16674" y="1867"/>
                    <a:pt x="16502" y="1924"/>
                  </a:cubicBezTo>
                  <a:lnTo>
                    <a:pt x="13187" y="3153"/>
                  </a:lnTo>
                  <a:cubicBezTo>
                    <a:pt x="13187" y="3083"/>
                    <a:pt x="13211" y="2990"/>
                    <a:pt x="13211" y="2921"/>
                  </a:cubicBezTo>
                  <a:cubicBezTo>
                    <a:pt x="13211" y="2110"/>
                    <a:pt x="12562" y="1461"/>
                    <a:pt x="11751" y="1461"/>
                  </a:cubicBezTo>
                  <a:lnTo>
                    <a:pt x="9410" y="1461"/>
                  </a:lnTo>
                  <a:cubicBezTo>
                    <a:pt x="9340" y="1461"/>
                    <a:pt x="9294" y="1438"/>
                    <a:pt x="9248" y="1414"/>
                  </a:cubicBezTo>
                  <a:lnTo>
                    <a:pt x="7510" y="441"/>
                  </a:lnTo>
                  <a:cubicBezTo>
                    <a:pt x="6936" y="117"/>
                    <a:pt x="6421" y="0"/>
                    <a:pt x="59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9" name="Google Shape;6397;p59">
              <a:extLst>
                <a:ext uri="{FF2B5EF4-FFF2-40B4-BE49-F238E27FC236}">
                  <a16:creationId xmlns:a16="http://schemas.microsoft.com/office/drawing/2014/main" id="{16C54B68-EDD6-4D39-B035-0D26CD53F77F}"/>
                </a:ext>
              </a:extLst>
            </p:cNvPr>
            <p:cNvSpPr/>
            <p:nvPr/>
          </p:nvSpPr>
          <p:spPr>
            <a:xfrm>
              <a:off x="4859650" y="1211200"/>
              <a:ext cx="283350" cy="234800"/>
            </a:xfrm>
            <a:custGeom>
              <a:avLst/>
              <a:gdLst/>
              <a:ahLst/>
              <a:cxnLst/>
              <a:rect l="l" t="t" r="r" b="b"/>
              <a:pathLst>
                <a:path w="11334" h="9392" extrusionOk="0">
                  <a:moveTo>
                    <a:pt x="8181" y="742"/>
                  </a:moveTo>
                  <a:cubicBezTo>
                    <a:pt x="9132" y="742"/>
                    <a:pt x="9966" y="1367"/>
                    <a:pt x="10267" y="2271"/>
                  </a:cubicBezTo>
                  <a:cubicBezTo>
                    <a:pt x="10522" y="3082"/>
                    <a:pt x="10569" y="5330"/>
                    <a:pt x="5655" y="8598"/>
                  </a:cubicBezTo>
                  <a:cubicBezTo>
                    <a:pt x="789" y="5330"/>
                    <a:pt x="812" y="3082"/>
                    <a:pt x="1067" y="2271"/>
                  </a:cubicBezTo>
                  <a:cubicBezTo>
                    <a:pt x="1368" y="1367"/>
                    <a:pt x="2179" y="742"/>
                    <a:pt x="3129" y="742"/>
                  </a:cubicBezTo>
                  <a:cubicBezTo>
                    <a:pt x="4033" y="765"/>
                    <a:pt x="4867" y="1228"/>
                    <a:pt x="5354" y="1993"/>
                  </a:cubicBezTo>
                  <a:cubicBezTo>
                    <a:pt x="5424" y="2121"/>
                    <a:pt x="5545" y="2184"/>
                    <a:pt x="5667" y="2184"/>
                  </a:cubicBezTo>
                  <a:cubicBezTo>
                    <a:pt x="5789" y="2184"/>
                    <a:pt x="5910" y="2121"/>
                    <a:pt x="5980" y="1993"/>
                  </a:cubicBezTo>
                  <a:cubicBezTo>
                    <a:pt x="5980" y="1993"/>
                    <a:pt x="6745" y="742"/>
                    <a:pt x="8181" y="742"/>
                  </a:cubicBezTo>
                  <a:close/>
                  <a:moveTo>
                    <a:pt x="3129" y="0"/>
                  </a:moveTo>
                  <a:cubicBezTo>
                    <a:pt x="1878" y="23"/>
                    <a:pt x="742" y="834"/>
                    <a:pt x="371" y="2063"/>
                  </a:cubicBezTo>
                  <a:cubicBezTo>
                    <a:pt x="1" y="3291"/>
                    <a:pt x="186" y="5863"/>
                    <a:pt x="5470" y="9340"/>
                  </a:cubicBezTo>
                  <a:cubicBezTo>
                    <a:pt x="5528" y="9374"/>
                    <a:pt x="5597" y="9392"/>
                    <a:pt x="5667" y="9392"/>
                  </a:cubicBezTo>
                  <a:cubicBezTo>
                    <a:pt x="5737" y="9392"/>
                    <a:pt x="5806" y="9374"/>
                    <a:pt x="5864" y="9340"/>
                  </a:cubicBezTo>
                  <a:cubicBezTo>
                    <a:pt x="11148" y="5863"/>
                    <a:pt x="11333" y="3268"/>
                    <a:pt x="10963" y="2063"/>
                  </a:cubicBezTo>
                  <a:cubicBezTo>
                    <a:pt x="10569" y="834"/>
                    <a:pt x="9456" y="23"/>
                    <a:pt x="8181" y="0"/>
                  </a:cubicBezTo>
                  <a:cubicBezTo>
                    <a:pt x="7208" y="23"/>
                    <a:pt x="6281" y="464"/>
                    <a:pt x="5655" y="1205"/>
                  </a:cubicBezTo>
                  <a:cubicBezTo>
                    <a:pt x="5030" y="464"/>
                    <a:pt x="4126" y="23"/>
                    <a:pt x="3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0" name="Google Shape;6398;p59">
              <a:extLst>
                <a:ext uri="{FF2B5EF4-FFF2-40B4-BE49-F238E27FC236}">
                  <a16:creationId xmlns:a16="http://schemas.microsoft.com/office/drawing/2014/main" id="{7F37ADEB-0E10-46E9-BBEC-EF18EDCA96DE}"/>
                </a:ext>
              </a:extLst>
            </p:cNvPr>
            <p:cNvSpPr/>
            <p:nvPr/>
          </p:nvSpPr>
          <p:spPr>
            <a:xfrm>
              <a:off x="4954100" y="1284625"/>
              <a:ext cx="93875" cy="88375"/>
            </a:xfrm>
            <a:custGeom>
              <a:avLst/>
              <a:gdLst/>
              <a:ahLst/>
              <a:cxnLst/>
              <a:rect l="l" t="t" r="r" b="b"/>
              <a:pathLst>
                <a:path w="3755" h="3535" extrusionOk="0">
                  <a:moveTo>
                    <a:pt x="1880" y="0"/>
                  </a:moveTo>
                  <a:cubicBezTo>
                    <a:pt x="1709" y="0"/>
                    <a:pt x="1541" y="111"/>
                    <a:pt x="1530" y="331"/>
                  </a:cubicBezTo>
                  <a:lnTo>
                    <a:pt x="1530" y="1420"/>
                  </a:lnTo>
                  <a:lnTo>
                    <a:pt x="441" y="1420"/>
                  </a:lnTo>
                  <a:cubicBezTo>
                    <a:pt x="0" y="1443"/>
                    <a:pt x="0" y="2092"/>
                    <a:pt x="441" y="2138"/>
                  </a:cubicBezTo>
                  <a:lnTo>
                    <a:pt x="1530" y="2138"/>
                  </a:lnTo>
                  <a:lnTo>
                    <a:pt x="1530" y="3204"/>
                  </a:lnTo>
                  <a:cubicBezTo>
                    <a:pt x="1541" y="3425"/>
                    <a:pt x="1709" y="3535"/>
                    <a:pt x="1880" y="3535"/>
                  </a:cubicBezTo>
                  <a:cubicBezTo>
                    <a:pt x="2051" y="3535"/>
                    <a:pt x="2225" y="3425"/>
                    <a:pt x="2248" y="3204"/>
                  </a:cubicBezTo>
                  <a:lnTo>
                    <a:pt x="2248" y="2138"/>
                  </a:lnTo>
                  <a:lnTo>
                    <a:pt x="3337" y="2138"/>
                  </a:lnTo>
                  <a:cubicBezTo>
                    <a:pt x="3755" y="2092"/>
                    <a:pt x="3755" y="1443"/>
                    <a:pt x="3337" y="1420"/>
                  </a:cubicBezTo>
                  <a:lnTo>
                    <a:pt x="2248" y="1420"/>
                  </a:lnTo>
                  <a:lnTo>
                    <a:pt x="2248" y="331"/>
                  </a:lnTo>
                  <a:cubicBezTo>
                    <a:pt x="2225" y="111"/>
                    <a:pt x="2051" y="0"/>
                    <a:pt x="18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1" name="Google Shape;6399;p59">
              <a:extLst>
                <a:ext uri="{FF2B5EF4-FFF2-40B4-BE49-F238E27FC236}">
                  <a16:creationId xmlns:a16="http://schemas.microsoft.com/office/drawing/2014/main" id="{DC9A6822-074F-4377-A16D-A14C76B78F22}"/>
                </a:ext>
              </a:extLst>
            </p:cNvPr>
            <p:cNvSpPr/>
            <p:nvPr/>
          </p:nvSpPr>
          <p:spPr>
            <a:xfrm>
              <a:off x="5046225" y="1577925"/>
              <a:ext cx="17975" cy="18000"/>
            </a:xfrm>
            <a:custGeom>
              <a:avLst/>
              <a:gdLst/>
              <a:ahLst/>
              <a:cxnLst/>
              <a:rect l="l" t="t" r="r" b="b"/>
              <a:pathLst>
                <a:path w="719" h="720" extrusionOk="0">
                  <a:moveTo>
                    <a:pt x="371" y="1"/>
                  </a:moveTo>
                  <a:cubicBezTo>
                    <a:pt x="162" y="1"/>
                    <a:pt x="0" y="163"/>
                    <a:pt x="0" y="348"/>
                  </a:cubicBezTo>
                  <a:cubicBezTo>
                    <a:pt x="0" y="557"/>
                    <a:pt x="162" y="719"/>
                    <a:pt x="371" y="719"/>
                  </a:cubicBezTo>
                  <a:cubicBezTo>
                    <a:pt x="556" y="719"/>
                    <a:pt x="718" y="557"/>
                    <a:pt x="718" y="348"/>
                  </a:cubicBezTo>
                  <a:cubicBezTo>
                    <a:pt x="718" y="163"/>
                    <a:pt x="556" y="1"/>
                    <a:pt x="3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22" name="Google Shape;596;p36">
            <a:extLst>
              <a:ext uri="{FF2B5EF4-FFF2-40B4-BE49-F238E27FC236}">
                <a16:creationId xmlns:a16="http://schemas.microsoft.com/office/drawing/2014/main" id="{0533D69B-3278-4B22-911A-F7A8B9160DD8}"/>
              </a:ext>
            </a:extLst>
          </p:cNvPr>
          <p:cNvGrpSpPr/>
          <p:nvPr/>
        </p:nvGrpSpPr>
        <p:grpSpPr>
          <a:xfrm>
            <a:off x="4193122" y="1734228"/>
            <a:ext cx="757755" cy="672247"/>
            <a:chOff x="4193123" y="1236361"/>
            <a:chExt cx="757755" cy="672247"/>
          </a:xfrm>
        </p:grpSpPr>
        <p:sp>
          <p:nvSpPr>
            <p:cNvPr id="123" name="Google Shape;597;p36">
              <a:extLst>
                <a:ext uri="{FF2B5EF4-FFF2-40B4-BE49-F238E27FC236}">
                  <a16:creationId xmlns:a16="http://schemas.microsoft.com/office/drawing/2014/main" id="{E9510BF2-343A-4C25-8FA2-972A82CDB2C4}"/>
                </a:ext>
              </a:extLst>
            </p:cNvPr>
            <p:cNvSpPr/>
            <p:nvPr/>
          </p:nvSpPr>
          <p:spPr>
            <a:xfrm>
              <a:off x="4193123" y="1236361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598;p36">
              <a:extLst>
                <a:ext uri="{FF2B5EF4-FFF2-40B4-BE49-F238E27FC236}">
                  <a16:creationId xmlns:a16="http://schemas.microsoft.com/office/drawing/2014/main" id="{1B81F708-0A41-4431-A3FB-891B8642462A}"/>
                </a:ext>
              </a:extLst>
            </p:cNvPr>
            <p:cNvSpPr/>
            <p:nvPr/>
          </p:nvSpPr>
          <p:spPr>
            <a:xfrm>
              <a:off x="4486742" y="1297995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605;p36">
            <a:extLst>
              <a:ext uri="{FF2B5EF4-FFF2-40B4-BE49-F238E27FC236}">
                <a16:creationId xmlns:a16="http://schemas.microsoft.com/office/drawing/2014/main" id="{D359046C-50E8-47AC-95BE-1836686D654F}"/>
              </a:ext>
            </a:extLst>
          </p:cNvPr>
          <p:cNvSpPr txBox="1">
            <a:spLocks/>
          </p:cNvSpPr>
          <p:nvPr/>
        </p:nvSpPr>
        <p:spPr>
          <a:xfrm>
            <a:off x="3006166" y="2438826"/>
            <a:ext cx="30793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100"/>
              <a:buFont typeface="Alegreya Sans SC"/>
              <a:buNone/>
              <a:defRPr sz="21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/>
              <a:t>SINTOMAS MAIS FREQUENTES</a:t>
            </a:r>
          </a:p>
        </p:txBody>
      </p:sp>
      <p:sp>
        <p:nvSpPr>
          <p:cNvPr id="126" name="Google Shape;606;p36">
            <a:extLst>
              <a:ext uri="{FF2B5EF4-FFF2-40B4-BE49-F238E27FC236}">
                <a16:creationId xmlns:a16="http://schemas.microsoft.com/office/drawing/2014/main" id="{D8EAD914-4E32-42D1-A622-4EA983B7779E}"/>
              </a:ext>
            </a:extLst>
          </p:cNvPr>
          <p:cNvSpPr txBox="1">
            <a:spLocks/>
          </p:cNvSpPr>
          <p:nvPr/>
        </p:nvSpPr>
        <p:spPr>
          <a:xfrm>
            <a:off x="3522614" y="2763516"/>
            <a:ext cx="21219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6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pt-PT" dirty="0"/>
              <a:t>Dor de Cabeça (22%)</a:t>
            </a:r>
          </a:p>
          <a:p>
            <a:pPr marL="0" indent="0"/>
            <a:r>
              <a:rPr lang="pt-PT" dirty="0"/>
              <a:t>Febre (18%)</a:t>
            </a:r>
          </a:p>
          <a:p>
            <a:pPr marL="0" indent="0"/>
            <a:r>
              <a:rPr lang="pt-PT" dirty="0"/>
              <a:t>Arrepios (17%)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tângulo 137">
            <a:extLst>
              <a:ext uri="{FF2B5EF4-FFF2-40B4-BE49-F238E27FC236}">
                <a16:creationId xmlns:a16="http://schemas.microsoft.com/office/drawing/2014/main" id="{54E3DCD4-8F44-477D-A11E-31D99041C500}"/>
              </a:ext>
            </a:extLst>
          </p:cNvPr>
          <p:cNvSpPr/>
          <p:nvPr/>
        </p:nvSpPr>
        <p:spPr>
          <a:xfrm>
            <a:off x="-6601" y="-12044"/>
            <a:ext cx="2295882" cy="464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07" name="Google Shape;580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QUERY</a:t>
            </a:r>
            <a:endParaRPr dirty="0"/>
          </a:p>
        </p:txBody>
      </p:sp>
      <p:sp>
        <p:nvSpPr>
          <p:cNvPr id="137" name="Seta: Pentágono 136">
            <a:extLst>
              <a:ext uri="{FF2B5EF4-FFF2-40B4-BE49-F238E27FC236}">
                <a16:creationId xmlns:a16="http://schemas.microsoft.com/office/drawing/2014/main" id="{CEA470D3-CBEF-4174-9DCB-639C14EC5926}"/>
              </a:ext>
            </a:extLst>
          </p:cNvPr>
          <p:cNvSpPr/>
          <p:nvPr/>
        </p:nvSpPr>
        <p:spPr>
          <a:xfrm>
            <a:off x="0" y="272435"/>
            <a:ext cx="6922639" cy="681797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9" name="Google Shape;5686;p51">
            <a:extLst>
              <a:ext uri="{FF2B5EF4-FFF2-40B4-BE49-F238E27FC236}">
                <a16:creationId xmlns:a16="http://schemas.microsoft.com/office/drawing/2014/main" id="{2AD13137-629F-4FA2-9E04-1AA62699A083}"/>
              </a:ext>
            </a:extLst>
          </p:cNvPr>
          <p:cNvSpPr txBox="1">
            <a:spLocks/>
          </p:cNvSpPr>
          <p:nvPr/>
        </p:nvSpPr>
        <p:spPr>
          <a:xfrm>
            <a:off x="83749" y="236764"/>
            <a:ext cx="70914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pPr algn="l"/>
            <a:r>
              <a:rPr lang="pt-PT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QUERY’S : </a:t>
            </a:r>
            <a:r>
              <a:rPr lang="pt-PT" dirty="0">
                <a:solidFill>
                  <a:schemeClr val="tx1"/>
                </a:solidFill>
              </a:rPr>
              <a:t>SINTOMAS E PACIENTES</a:t>
            </a: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79691EEF-67BC-4BFD-94CA-F27F3699CE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8" y="1394156"/>
            <a:ext cx="4723089" cy="1525213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E5099B13-F0B5-4FC1-92A8-E57ED9DD71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9" y="3141331"/>
            <a:ext cx="3517900" cy="1717675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B5864E7A-0131-407E-B1FE-0A67E9B820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35" y="1774331"/>
            <a:ext cx="2105025" cy="548005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  <p:grpSp>
        <p:nvGrpSpPr>
          <p:cNvPr id="70" name="Google Shape;706;p38">
            <a:extLst>
              <a:ext uri="{FF2B5EF4-FFF2-40B4-BE49-F238E27FC236}">
                <a16:creationId xmlns:a16="http://schemas.microsoft.com/office/drawing/2014/main" id="{7BAB7BE9-64E1-4128-9F92-4D1DDC582455}"/>
              </a:ext>
            </a:extLst>
          </p:cNvPr>
          <p:cNvGrpSpPr/>
          <p:nvPr/>
        </p:nvGrpSpPr>
        <p:grpSpPr>
          <a:xfrm>
            <a:off x="3878539" y="2219628"/>
            <a:ext cx="4053110" cy="1843406"/>
            <a:chOff x="77438" y="-312379"/>
            <a:chExt cx="8364378" cy="4186019"/>
          </a:xfrm>
        </p:grpSpPr>
        <p:grpSp>
          <p:nvGrpSpPr>
            <p:cNvPr id="71" name="Google Shape;707;p38">
              <a:extLst>
                <a:ext uri="{FF2B5EF4-FFF2-40B4-BE49-F238E27FC236}">
                  <a16:creationId xmlns:a16="http://schemas.microsoft.com/office/drawing/2014/main" id="{0510684E-0105-485A-8A58-E1E98A87CA88}"/>
                </a:ext>
              </a:extLst>
            </p:cNvPr>
            <p:cNvGrpSpPr/>
            <p:nvPr/>
          </p:nvGrpSpPr>
          <p:grpSpPr>
            <a:xfrm>
              <a:off x="3579325" y="1721400"/>
              <a:ext cx="1978550" cy="2004750"/>
              <a:chOff x="3582725" y="1672175"/>
              <a:chExt cx="1978550" cy="2004750"/>
            </a:xfrm>
          </p:grpSpPr>
          <p:sp>
            <p:nvSpPr>
              <p:cNvPr id="82" name="Google Shape;708;p38">
                <a:extLst>
                  <a:ext uri="{FF2B5EF4-FFF2-40B4-BE49-F238E27FC236}">
                    <a16:creationId xmlns:a16="http://schemas.microsoft.com/office/drawing/2014/main" id="{CDA1A9EC-9827-4EB3-A161-CADBB513BC98}"/>
                  </a:ext>
                </a:extLst>
              </p:cNvPr>
              <p:cNvSpPr/>
              <p:nvPr/>
            </p:nvSpPr>
            <p:spPr>
              <a:xfrm>
                <a:off x="5139050" y="2977075"/>
                <a:ext cx="378800" cy="261300"/>
              </a:xfrm>
              <a:custGeom>
                <a:avLst/>
                <a:gdLst/>
                <a:ahLst/>
                <a:cxnLst/>
                <a:rect l="l" t="t" r="r" b="b"/>
                <a:pathLst>
                  <a:path w="15152" h="10452" extrusionOk="0">
                    <a:moveTo>
                      <a:pt x="1389" y="0"/>
                    </a:moveTo>
                    <a:cubicBezTo>
                      <a:pt x="1325" y="0"/>
                      <a:pt x="1262" y="4"/>
                      <a:pt x="1198" y="11"/>
                    </a:cubicBezTo>
                    <a:cubicBezTo>
                      <a:pt x="749" y="71"/>
                      <a:pt x="449" y="490"/>
                      <a:pt x="180" y="909"/>
                    </a:cubicBezTo>
                    <a:cubicBezTo>
                      <a:pt x="60" y="1029"/>
                      <a:pt x="0" y="1179"/>
                      <a:pt x="0" y="1329"/>
                    </a:cubicBezTo>
                    <a:cubicBezTo>
                      <a:pt x="0" y="1568"/>
                      <a:pt x="120" y="1808"/>
                      <a:pt x="300" y="1957"/>
                    </a:cubicBezTo>
                    <a:cubicBezTo>
                      <a:pt x="1408" y="3065"/>
                      <a:pt x="2875" y="3604"/>
                      <a:pt x="4312" y="4203"/>
                    </a:cubicBezTo>
                    <a:cubicBezTo>
                      <a:pt x="5660" y="4742"/>
                      <a:pt x="6857" y="5581"/>
                      <a:pt x="8175" y="6239"/>
                    </a:cubicBezTo>
                    <a:cubicBezTo>
                      <a:pt x="8893" y="6539"/>
                      <a:pt x="9492" y="7108"/>
                      <a:pt x="9852" y="7796"/>
                    </a:cubicBezTo>
                    <a:cubicBezTo>
                      <a:pt x="10001" y="8096"/>
                      <a:pt x="10061" y="8425"/>
                      <a:pt x="10151" y="8754"/>
                    </a:cubicBezTo>
                    <a:cubicBezTo>
                      <a:pt x="10451" y="9623"/>
                      <a:pt x="11229" y="10252"/>
                      <a:pt x="12127" y="10431"/>
                    </a:cubicBezTo>
                    <a:cubicBezTo>
                      <a:pt x="12234" y="10445"/>
                      <a:pt x="12336" y="10451"/>
                      <a:pt x="12433" y="10451"/>
                    </a:cubicBezTo>
                    <a:cubicBezTo>
                      <a:pt x="14299" y="10451"/>
                      <a:pt x="14448" y="8083"/>
                      <a:pt x="14732" y="6688"/>
                    </a:cubicBezTo>
                    <a:cubicBezTo>
                      <a:pt x="14882" y="5850"/>
                      <a:pt x="15152" y="5191"/>
                      <a:pt x="15002" y="4323"/>
                    </a:cubicBezTo>
                    <a:cubicBezTo>
                      <a:pt x="14912" y="3784"/>
                      <a:pt x="14583" y="3305"/>
                      <a:pt x="14134" y="3005"/>
                    </a:cubicBezTo>
                    <a:cubicBezTo>
                      <a:pt x="13849" y="2886"/>
                      <a:pt x="13542" y="2826"/>
                      <a:pt x="13232" y="2826"/>
                    </a:cubicBezTo>
                    <a:cubicBezTo>
                      <a:pt x="12921" y="2826"/>
                      <a:pt x="12606" y="2886"/>
                      <a:pt x="12307" y="3005"/>
                    </a:cubicBezTo>
                    <a:lnTo>
                      <a:pt x="12187" y="3005"/>
                    </a:lnTo>
                    <a:cubicBezTo>
                      <a:pt x="11648" y="3245"/>
                      <a:pt x="11079" y="3395"/>
                      <a:pt x="10510" y="3455"/>
                    </a:cubicBezTo>
                    <a:cubicBezTo>
                      <a:pt x="10489" y="3455"/>
                      <a:pt x="10467" y="3456"/>
                      <a:pt x="10445" y="3456"/>
                    </a:cubicBezTo>
                    <a:cubicBezTo>
                      <a:pt x="8795" y="3456"/>
                      <a:pt x="5172" y="1295"/>
                      <a:pt x="4522" y="1029"/>
                    </a:cubicBezTo>
                    <a:cubicBezTo>
                      <a:pt x="3683" y="730"/>
                      <a:pt x="2845" y="400"/>
                      <a:pt x="2007" y="131"/>
                    </a:cubicBezTo>
                    <a:cubicBezTo>
                      <a:pt x="1801" y="39"/>
                      <a:pt x="1595" y="0"/>
                      <a:pt x="1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09;p38">
                <a:extLst>
                  <a:ext uri="{FF2B5EF4-FFF2-40B4-BE49-F238E27FC236}">
                    <a16:creationId xmlns:a16="http://schemas.microsoft.com/office/drawing/2014/main" id="{8D497182-F133-476A-9DFB-A14571BC6FAA}"/>
                  </a:ext>
                </a:extLst>
              </p:cNvPr>
              <p:cNvSpPr/>
              <p:nvPr/>
            </p:nvSpPr>
            <p:spPr>
              <a:xfrm>
                <a:off x="5169000" y="2736425"/>
                <a:ext cx="35185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14074" h="7631" extrusionOk="0">
                    <a:moveTo>
                      <a:pt x="11272" y="0"/>
                    </a:moveTo>
                    <a:cubicBezTo>
                      <a:pt x="10630" y="0"/>
                      <a:pt x="9992" y="235"/>
                      <a:pt x="9522" y="684"/>
                    </a:cubicBezTo>
                    <a:cubicBezTo>
                      <a:pt x="9282" y="894"/>
                      <a:pt x="9073" y="1163"/>
                      <a:pt x="8803" y="1373"/>
                    </a:cubicBezTo>
                    <a:cubicBezTo>
                      <a:pt x="8237" y="1759"/>
                      <a:pt x="7582" y="1990"/>
                      <a:pt x="6895" y="1990"/>
                    </a:cubicBezTo>
                    <a:cubicBezTo>
                      <a:pt x="6783" y="1990"/>
                      <a:pt x="6671" y="1984"/>
                      <a:pt x="6558" y="1972"/>
                    </a:cubicBezTo>
                    <a:cubicBezTo>
                      <a:pt x="5773" y="1954"/>
                      <a:pt x="4479" y="1794"/>
                      <a:pt x="3299" y="1794"/>
                    </a:cubicBezTo>
                    <a:cubicBezTo>
                      <a:pt x="2454" y="1794"/>
                      <a:pt x="1668" y="1876"/>
                      <a:pt x="1168" y="2151"/>
                    </a:cubicBezTo>
                    <a:cubicBezTo>
                      <a:pt x="0" y="2810"/>
                      <a:pt x="60" y="4127"/>
                      <a:pt x="1138" y="4696"/>
                    </a:cubicBezTo>
                    <a:cubicBezTo>
                      <a:pt x="1784" y="5040"/>
                      <a:pt x="2513" y="5119"/>
                      <a:pt x="3265" y="5119"/>
                    </a:cubicBezTo>
                    <a:cubicBezTo>
                      <a:pt x="3908" y="5119"/>
                      <a:pt x="4568" y="5061"/>
                      <a:pt x="5206" y="5061"/>
                    </a:cubicBezTo>
                    <a:cubicBezTo>
                      <a:pt x="5968" y="5061"/>
                      <a:pt x="6699" y="5144"/>
                      <a:pt x="7336" y="5505"/>
                    </a:cubicBezTo>
                    <a:cubicBezTo>
                      <a:pt x="7815" y="5834"/>
                      <a:pt x="8234" y="6253"/>
                      <a:pt x="8624" y="6703"/>
                    </a:cubicBezTo>
                    <a:lnTo>
                      <a:pt x="8714" y="6762"/>
                    </a:lnTo>
                    <a:cubicBezTo>
                      <a:pt x="9133" y="7272"/>
                      <a:pt x="9702" y="7571"/>
                      <a:pt x="10331" y="7631"/>
                    </a:cubicBezTo>
                    <a:cubicBezTo>
                      <a:pt x="10869" y="7571"/>
                      <a:pt x="11379" y="7301"/>
                      <a:pt x="11708" y="6882"/>
                    </a:cubicBezTo>
                    <a:cubicBezTo>
                      <a:pt x="12247" y="6194"/>
                      <a:pt x="12307" y="5445"/>
                      <a:pt x="12576" y="4666"/>
                    </a:cubicBezTo>
                    <a:cubicBezTo>
                      <a:pt x="13025" y="3229"/>
                      <a:pt x="14073" y="894"/>
                      <a:pt x="12037" y="115"/>
                    </a:cubicBezTo>
                    <a:cubicBezTo>
                      <a:pt x="11789" y="38"/>
                      <a:pt x="11530" y="0"/>
                      <a:pt x="112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10;p38">
                <a:extLst>
                  <a:ext uri="{FF2B5EF4-FFF2-40B4-BE49-F238E27FC236}">
                    <a16:creationId xmlns:a16="http://schemas.microsoft.com/office/drawing/2014/main" id="{989899E4-A9D5-493E-8802-09C257669E4D}"/>
                  </a:ext>
                </a:extLst>
              </p:cNvPr>
              <p:cNvSpPr/>
              <p:nvPr/>
            </p:nvSpPr>
            <p:spPr>
              <a:xfrm>
                <a:off x="3778125" y="1927625"/>
                <a:ext cx="1719525" cy="1595275"/>
              </a:xfrm>
              <a:custGeom>
                <a:avLst/>
                <a:gdLst/>
                <a:ahLst/>
                <a:cxnLst/>
                <a:rect l="l" t="t" r="r" b="b"/>
                <a:pathLst>
                  <a:path w="68781" h="63811" extrusionOk="0">
                    <a:moveTo>
                      <a:pt x="33423" y="0"/>
                    </a:moveTo>
                    <a:cubicBezTo>
                      <a:pt x="19030" y="0"/>
                      <a:pt x="5793" y="8977"/>
                      <a:pt x="1857" y="23454"/>
                    </a:cubicBezTo>
                    <a:cubicBezTo>
                      <a:pt x="1647" y="24233"/>
                      <a:pt x="1437" y="25011"/>
                      <a:pt x="1288" y="25820"/>
                    </a:cubicBezTo>
                    <a:cubicBezTo>
                      <a:pt x="120" y="31539"/>
                      <a:pt x="0" y="37527"/>
                      <a:pt x="1647" y="43157"/>
                    </a:cubicBezTo>
                    <a:cubicBezTo>
                      <a:pt x="5420" y="55823"/>
                      <a:pt x="19014" y="62590"/>
                      <a:pt x="31411" y="63698"/>
                    </a:cubicBezTo>
                    <a:cubicBezTo>
                      <a:pt x="32276" y="63774"/>
                      <a:pt x="33132" y="63811"/>
                      <a:pt x="33980" y="63811"/>
                    </a:cubicBezTo>
                    <a:cubicBezTo>
                      <a:pt x="45889" y="63811"/>
                      <a:pt x="55909" y="56471"/>
                      <a:pt x="60606" y="45373"/>
                    </a:cubicBezTo>
                    <a:cubicBezTo>
                      <a:pt x="68780" y="26029"/>
                      <a:pt x="60905" y="4171"/>
                      <a:pt x="39226" y="488"/>
                    </a:cubicBezTo>
                    <a:cubicBezTo>
                      <a:pt x="37284" y="160"/>
                      <a:pt x="35343" y="0"/>
                      <a:pt x="334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711;p38">
                <a:extLst>
                  <a:ext uri="{FF2B5EF4-FFF2-40B4-BE49-F238E27FC236}">
                    <a16:creationId xmlns:a16="http://schemas.microsoft.com/office/drawing/2014/main" id="{316C0610-DE30-42FB-B147-A6450D380AB0}"/>
                  </a:ext>
                </a:extLst>
              </p:cNvPr>
              <p:cNvSpPr/>
              <p:nvPr/>
            </p:nvSpPr>
            <p:spPr>
              <a:xfrm>
                <a:off x="3788600" y="2278150"/>
                <a:ext cx="1619950" cy="1244875"/>
              </a:xfrm>
              <a:custGeom>
                <a:avLst/>
                <a:gdLst/>
                <a:ahLst/>
                <a:cxnLst/>
                <a:rect l="l" t="t" r="r" b="b"/>
                <a:pathLst>
                  <a:path w="64798" h="49795" extrusionOk="0">
                    <a:moveTo>
                      <a:pt x="59139" y="1"/>
                    </a:moveTo>
                    <a:cubicBezTo>
                      <a:pt x="59438" y="5930"/>
                      <a:pt x="58360" y="11829"/>
                      <a:pt x="56025" y="17248"/>
                    </a:cubicBezTo>
                    <a:cubicBezTo>
                      <a:pt x="51356" y="28346"/>
                      <a:pt x="41311" y="35686"/>
                      <a:pt x="29399" y="35686"/>
                    </a:cubicBezTo>
                    <a:cubicBezTo>
                      <a:pt x="28551" y="35686"/>
                      <a:pt x="27695" y="35649"/>
                      <a:pt x="26830" y="35574"/>
                    </a:cubicBezTo>
                    <a:cubicBezTo>
                      <a:pt x="16679" y="34675"/>
                      <a:pt x="5690" y="29944"/>
                      <a:pt x="0" y="21291"/>
                    </a:cubicBezTo>
                    <a:lnTo>
                      <a:pt x="0" y="21291"/>
                    </a:lnTo>
                    <a:cubicBezTo>
                      <a:pt x="90" y="23956"/>
                      <a:pt x="509" y="26591"/>
                      <a:pt x="1228" y="29136"/>
                    </a:cubicBezTo>
                    <a:cubicBezTo>
                      <a:pt x="4971" y="41802"/>
                      <a:pt x="18595" y="48569"/>
                      <a:pt x="30992" y="49677"/>
                    </a:cubicBezTo>
                    <a:cubicBezTo>
                      <a:pt x="31872" y="49756"/>
                      <a:pt x="32744" y="49795"/>
                      <a:pt x="33606" y="49795"/>
                    </a:cubicBezTo>
                    <a:cubicBezTo>
                      <a:pt x="45472" y="49795"/>
                      <a:pt x="55497" y="42434"/>
                      <a:pt x="60187" y="31352"/>
                    </a:cubicBezTo>
                    <a:cubicBezTo>
                      <a:pt x="64798" y="20482"/>
                      <a:pt x="64289" y="8804"/>
                      <a:pt x="59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712;p38">
                <a:extLst>
                  <a:ext uri="{FF2B5EF4-FFF2-40B4-BE49-F238E27FC236}">
                    <a16:creationId xmlns:a16="http://schemas.microsoft.com/office/drawing/2014/main" id="{B2EDBEE2-30C4-4BFA-83B2-E5A01D4DFEB4}"/>
                  </a:ext>
                </a:extLst>
              </p:cNvPr>
              <p:cNvSpPr/>
              <p:nvPr/>
            </p:nvSpPr>
            <p:spPr>
              <a:xfrm>
                <a:off x="3854475" y="2557375"/>
                <a:ext cx="1532375" cy="965525"/>
              </a:xfrm>
              <a:custGeom>
                <a:avLst/>
                <a:gdLst/>
                <a:ahLst/>
                <a:cxnLst/>
                <a:rect l="l" t="t" r="r" b="b"/>
                <a:pathLst>
                  <a:path w="61295" h="38621" extrusionOk="0">
                    <a:moveTo>
                      <a:pt x="60366" y="1"/>
                    </a:moveTo>
                    <a:lnTo>
                      <a:pt x="60366" y="1"/>
                    </a:lnTo>
                    <a:cubicBezTo>
                      <a:pt x="60396" y="5181"/>
                      <a:pt x="59348" y="10301"/>
                      <a:pt x="57252" y="15032"/>
                    </a:cubicBezTo>
                    <a:cubicBezTo>
                      <a:pt x="52530" y="25877"/>
                      <a:pt x="42143" y="32997"/>
                      <a:pt x="29601" y="32997"/>
                    </a:cubicBezTo>
                    <a:cubicBezTo>
                      <a:pt x="28464" y="32997"/>
                      <a:pt x="27310" y="32938"/>
                      <a:pt x="26141" y="32819"/>
                    </a:cubicBezTo>
                    <a:cubicBezTo>
                      <a:pt x="16769" y="31861"/>
                      <a:pt x="6678" y="28088"/>
                      <a:pt x="0" y="21530"/>
                    </a:cubicBezTo>
                    <a:lnTo>
                      <a:pt x="0" y="21530"/>
                    </a:lnTo>
                    <a:cubicBezTo>
                      <a:pt x="5031" y="31890"/>
                      <a:pt x="17188" y="37490"/>
                      <a:pt x="28357" y="38508"/>
                    </a:cubicBezTo>
                    <a:cubicBezTo>
                      <a:pt x="29222" y="38584"/>
                      <a:pt x="30078" y="38621"/>
                      <a:pt x="30926" y="38621"/>
                    </a:cubicBezTo>
                    <a:cubicBezTo>
                      <a:pt x="42835" y="38621"/>
                      <a:pt x="52855" y="31281"/>
                      <a:pt x="57552" y="20183"/>
                    </a:cubicBezTo>
                    <a:cubicBezTo>
                      <a:pt x="60396" y="13475"/>
                      <a:pt x="61295" y="6469"/>
                      <a:pt x="60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713;p38">
                <a:extLst>
                  <a:ext uri="{FF2B5EF4-FFF2-40B4-BE49-F238E27FC236}">
                    <a16:creationId xmlns:a16="http://schemas.microsoft.com/office/drawing/2014/main" id="{ED7CC08E-541B-4A9A-8FE7-02FACC366EF2}"/>
                  </a:ext>
                </a:extLst>
              </p:cNvPr>
              <p:cNvSpPr/>
              <p:nvPr/>
            </p:nvSpPr>
            <p:spPr>
              <a:xfrm>
                <a:off x="4399450" y="2082875"/>
                <a:ext cx="448425" cy="396300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15852" extrusionOk="0">
                    <a:moveTo>
                      <a:pt x="9277" y="0"/>
                    </a:moveTo>
                    <a:cubicBezTo>
                      <a:pt x="8317" y="0"/>
                      <a:pt x="7361" y="133"/>
                      <a:pt x="6438" y="416"/>
                    </a:cubicBezTo>
                    <a:cubicBezTo>
                      <a:pt x="3414" y="1314"/>
                      <a:pt x="869" y="3949"/>
                      <a:pt x="449" y="7093"/>
                    </a:cubicBezTo>
                    <a:cubicBezTo>
                      <a:pt x="0" y="10537"/>
                      <a:pt x="2276" y="14040"/>
                      <a:pt x="5480" y="15298"/>
                    </a:cubicBezTo>
                    <a:cubicBezTo>
                      <a:pt x="6446" y="15674"/>
                      <a:pt x="7472" y="15852"/>
                      <a:pt x="8500" y="15852"/>
                    </a:cubicBezTo>
                    <a:cubicBezTo>
                      <a:pt x="10912" y="15852"/>
                      <a:pt x="13340" y="14872"/>
                      <a:pt x="15062" y="13172"/>
                    </a:cubicBezTo>
                    <a:cubicBezTo>
                      <a:pt x="17008" y="11285"/>
                      <a:pt x="17936" y="7842"/>
                      <a:pt x="17517" y="5207"/>
                    </a:cubicBezTo>
                    <a:cubicBezTo>
                      <a:pt x="17278" y="3800"/>
                      <a:pt x="16739" y="2602"/>
                      <a:pt x="15541" y="1853"/>
                    </a:cubicBezTo>
                    <a:cubicBezTo>
                      <a:pt x="13668" y="688"/>
                      <a:pt x="11463" y="0"/>
                      <a:pt x="927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714;p38">
                <a:extLst>
                  <a:ext uri="{FF2B5EF4-FFF2-40B4-BE49-F238E27FC236}">
                    <a16:creationId xmlns:a16="http://schemas.microsoft.com/office/drawing/2014/main" id="{7B77D31B-1938-451F-BB1B-A9AE78A1DBB9}"/>
                  </a:ext>
                </a:extLst>
              </p:cNvPr>
              <p:cNvSpPr/>
              <p:nvPr/>
            </p:nvSpPr>
            <p:spPr>
              <a:xfrm>
                <a:off x="4114225" y="2296525"/>
                <a:ext cx="253800" cy="22525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9010" extrusionOk="0">
                    <a:moveTo>
                      <a:pt x="5275" y="0"/>
                    </a:moveTo>
                    <a:cubicBezTo>
                      <a:pt x="4713" y="0"/>
                      <a:pt x="4148" y="74"/>
                      <a:pt x="3594" y="224"/>
                    </a:cubicBezTo>
                    <a:cubicBezTo>
                      <a:pt x="1857" y="733"/>
                      <a:pt x="420" y="2230"/>
                      <a:pt x="180" y="4027"/>
                    </a:cubicBezTo>
                    <a:cubicBezTo>
                      <a:pt x="1" y="6063"/>
                      <a:pt x="1169" y="7950"/>
                      <a:pt x="3055" y="8698"/>
                    </a:cubicBezTo>
                    <a:cubicBezTo>
                      <a:pt x="3638" y="8908"/>
                      <a:pt x="4238" y="9009"/>
                      <a:pt x="4832" y="9009"/>
                    </a:cubicBezTo>
                    <a:cubicBezTo>
                      <a:pt x="6189" y="9009"/>
                      <a:pt x="7514" y="8479"/>
                      <a:pt x="8535" y="7500"/>
                    </a:cubicBezTo>
                    <a:cubicBezTo>
                      <a:pt x="9613" y="6422"/>
                      <a:pt x="10152" y="4446"/>
                      <a:pt x="9912" y="2949"/>
                    </a:cubicBezTo>
                    <a:cubicBezTo>
                      <a:pt x="9852" y="2170"/>
                      <a:pt x="9433" y="1452"/>
                      <a:pt x="8774" y="1033"/>
                    </a:cubicBezTo>
                    <a:cubicBezTo>
                      <a:pt x="7726" y="354"/>
                      <a:pt x="6508" y="0"/>
                      <a:pt x="5275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15;p38">
                <a:extLst>
                  <a:ext uri="{FF2B5EF4-FFF2-40B4-BE49-F238E27FC236}">
                    <a16:creationId xmlns:a16="http://schemas.microsoft.com/office/drawing/2014/main" id="{742199DC-A634-498D-AB17-C81FCD7790A3}"/>
                  </a:ext>
                </a:extLst>
              </p:cNvPr>
              <p:cNvSpPr/>
              <p:nvPr/>
            </p:nvSpPr>
            <p:spPr>
              <a:xfrm>
                <a:off x="4908475" y="2349550"/>
                <a:ext cx="94350" cy="10705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4282" extrusionOk="0">
                    <a:moveTo>
                      <a:pt x="1873" y="1"/>
                    </a:moveTo>
                    <a:cubicBezTo>
                      <a:pt x="1809" y="1"/>
                      <a:pt x="1743" y="7"/>
                      <a:pt x="1678" y="20"/>
                    </a:cubicBezTo>
                    <a:cubicBezTo>
                      <a:pt x="809" y="199"/>
                      <a:pt x="150" y="888"/>
                      <a:pt x="61" y="1756"/>
                    </a:cubicBezTo>
                    <a:cubicBezTo>
                      <a:pt x="1" y="2774"/>
                      <a:pt x="929" y="3643"/>
                      <a:pt x="1737" y="4062"/>
                    </a:cubicBezTo>
                    <a:cubicBezTo>
                      <a:pt x="1968" y="4209"/>
                      <a:pt x="2228" y="4282"/>
                      <a:pt x="2497" y="4282"/>
                    </a:cubicBezTo>
                    <a:cubicBezTo>
                      <a:pt x="2612" y="4282"/>
                      <a:pt x="2729" y="4268"/>
                      <a:pt x="2845" y="4242"/>
                    </a:cubicBezTo>
                    <a:cubicBezTo>
                      <a:pt x="3175" y="4062"/>
                      <a:pt x="3444" y="3762"/>
                      <a:pt x="3564" y="3373"/>
                    </a:cubicBezTo>
                    <a:cubicBezTo>
                      <a:pt x="3774" y="2684"/>
                      <a:pt x="3744" y="1966"/>
                      <a:pt x="3444" y="1307"/>
                    </a:cubicBezTo>
                    <a:cubicBezTo>
                      <a:pt x="3170" y="704"/>
                      <a:pt x="2570" y="1"/>
                      <a:pt x="1873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716;p38">
                <a:extLst>
                  <a:ext uri="{FF2B5EF4-FFF2-40B4-BE49-F238E27FC236}">
                    <a16:creationId xmlns:a16="http://schemas.microsoft.com/office/drawing/2014/main" id="{95F2C27E-2FC6-4434-ABBF-3D73C2012A46}"/>
                  </a:ext>
                </a:extLst>
              </p:cNvPr>
              <p:cNvSpPr/>
              <p:nvPr/>
            </p:nvSpPr>
            <p:spPr>
              <a:xfrm>
                <a:off x="4293900" y="2815175"/>
                <a:ext cx="94350" cy="1070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4283" extrusionOk="0">
                    <a:moveTo>
                      <a:pt x="1872" y="1"/>
                    </a:moveTo>
                    <a:cubicBezTo>
                      <a:pt x="1808" y="1"/>
                      <a:pt x="1743" y="7"/>
                      <a:pt x="1677" y="19"/>
                    </a:cubicBezTo>
                    <a:cubicBezTo>
                      <a:pt x="809" y="199"/>
                      <a:pt x="150" y="888"/>
                      <a:pt x="60" y="1786"/>
                    </a:cubicBezTo>
                    <a:cubicBezTo>
                      <a:pt x="0" y="2774"/>
                      <a:pt x="928" y="3642"/>
                      <a:pt x="1737" y="4092"/>
                    </a:cubicBezTo>
                    <a:cubicBezTo>
                      <a:pt x="1964" y="4216"/>
                      <a:pt x="2220" y="4283"/>
                      <a:pt x="2485" y="4283"/>
                    </a:cubicBezTo>
                    <a:cubicBezTo>
                      <a:pt x="2604" y="4283"/>
                      <a:pt x="2724" y="4269"/>
                      <a:pt x="2845" y="4241"/>
                    </a:cubicBezTo>
                    <a:cubicBezTo>
                      <a:pt x="3204" y="4092"/>
                      <a:pt x="3444" y="3762"/>
                      <a:pt x="3563" y="3373"/>
                    </a:cubicBezTo>
                    <a:cubicBezTo>
                      <a:pt x="3773" y="2714"/>
                      <a:pt x="3743" y="1966"/>
                      <a:pt x="3474" y="1337"/>
                    </a:cubicBezTo>
                    <a:cubicBezTo>
                      <a:pt x="3172" y="706"/>
                      <a:pt x="2569" y="1"/>
                      <a:pt x="18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717;p38">
                <a:extLst>
                  <a:ext uri="{FF2B5EF4-FFF2-40B4-BE49-F238E27FC236}">
                    <a16:creationId xmlns:a16="http://schemas.microsoft.com/office/drawing/2014/main" id="{992FFD98-7C85-4F6B-B146-2E457DAC52AE}"/>
                  </a:ext>
                </a:extLst>
              </p:cNvPr>
              <p:cNvSpPr/>
              <p:nvPr/>
            </p:nvSpPr>
            <p:spPr>
              <a:xfrm>
                <a:off x="4430875" y="2550825"/>
                <a:ext cx="220875" cy="178550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7142" extrusionOk="0">
                    <a:moveTo>
                      <a:pt x="4209" y="0"/>
                    </a:moveTo>
                    <a:cubicBezTo>
                      <a:pt x="2360" y="0"/>
                      <a:pt x="521" y="960"/>
                      <a:pt x="180" y="2868"/>
                    </a:cubicBezTo>
                    <a:cubicBezTo>
                      <a:pt x="1" y="4036"/>
                      <a:pt x="420" y="5263"/>
                      <a:pt x="1318" y="6042"/>
                    </a:cubicBezTo>
                    <a:cubicBezTo>
                      <a:pt x="2135" y="6785"/>
                      <a:pt x="3169" y="7142"/>
                      <a:pt x="4194" y="7142"/>
                    </a:cubicBezTo>
                    <a:cubicBezTo>
                      <a:pt x="5688" y="7142"/>
                      <a:pt x="7160" y="6385"/>
                      <a:pt x="7906" y="4964"/>
                    </a:cubicBezTo>
                    <a:cubicBezTo>
                      <a:pt x="8834" y="3107"/>
                      <a:pt x="7816" y="981"/>
                      <a:pt x="5930" y="293"/>
                    </a:cubicBezTo>
                    <a:cubicBezTo>
                      <a:pt x="5387" y="97"/>
                      <a:pt x="4797" y="0"/>
                      <a:pt x="4209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718;p38">
                <a:extLst>
                  <a:ext uri="{FF2B5EF4-FFF2-40B4-BE49-F238E27FC236}">
                    <a16:creationId xmlns:a16="http://schemas.microsoft.com/office/drawing/2014/main" id="{E8A60732-24DA-4AC6-B233-216D30B50A70}"/>
                  </a:ext>
                </a:extLst>
              </p:cNvPr>
              <p:cNvSpPr/>
              <p:nvPr/>
            </p:nvSpPr>
            <p:spPr>
              <a:xfrm>
                <a:off x="3938330" y="2752830"/>
                <a:ext cx="197650" cy="17457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983" extrusionOk="0">
                    <a:moveTo>
                      <a:pt x="3327" y="0"/>
                    </a:moveTo>
                    <a:cubicBezTo>
                      <a:pt x="1768" y="0"/>
                      <a:pt x="314" y="846"/>
                      <a:pt x="120" y="2594"/>
                    </a:cubicBezTo>
                    <a:cubicBezTo>
                      <a:pt x="0" y="3792"/>
                      <a:pt x="419" y="4930"/>
                      <a:pt x="1258" y="5768"/>
                    </a:cubicBezTo>
                    <a:cubicBezTo>
                      <a:pt x="2076" y="6586"/>
                      <a:pt x="3103" y="6982"/>
                      <a:pt x="4084" y="6982"/>
                    </a:cubicBezTo>
                    <a:cubicBezTo>
                      <a:pt x="5364" y="6982"/>
                      <a:pt x="6567" y="6308"/>
                      <a:pt x="7127" y="5019"/>
                    </a:cubicBezTo>
                    <a:cubicBezTo>
                      <a:pt x="7905" y="3283"/>
                      <a:pt x="6857" y="1157"/>
                      <a:pt x="5120" y="378"/>
                    </a:cubicBezTo>
                    <a:cubicBezTo>
                      <a:pt x="4552" y="127"/>
                      <a:pt x="3931" y="0"/>
                      <a:pt x="3327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719;p38">
                <a:extLst>
                  <a:ext uri="{FF2B5EF4-FFF2-40B4-BE49-F238E27FC236}">
                    <a16:creationId xmlns:a16="http://schemas.microsoft.com/office/drawing/2014/main" id="{9BDC5E0F-AD86-48C8-9172-3ABA11C09A24}"/>
                  </a:ext>
                </a:extLst>
              </p:cNvPr>
              <p:cNvSpPr/>
              <p:nvPr/>
            </p:nvSpPr>
            <p:spPr>
              <a:xfrm>
                <a:off x="5035000" y="2936450"/>
                <a:ext cx="197650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953" extrusionOk="0">
                    <a:moveTo>
                      <a:pt x="3327" y="0"/>
                    </a:moveTo>
                    <a:cubicBezTo>
                      <a:pt x="1768" y="0"/>
                      <a:pt x="314" y="846"/>
                      <a:pt x="120" y="2594"/>
                    </a:cubicBezTo>
                    <a:cubicBezTo>
                      <a:pt x="0" y="3762"/>
                      <a:pt x="419" y="4930"/>
                      <a:pt x="1258" y="5738"/>
                    </a:cubicBezTo>
                    <a:cubicBezTo>
                      <a:pt x="2076" y="6557"/>
                      <a:pt x="3103" y="6952"/>
                      <a:pt x="4084" y="6952"/>
                    </a:cubicBezTo>
                    <a:cubicBezTo>
                      <a:pt x="5365" y="6952"/>
                      <a:pt x="6567" y="6278"/>
                      <a:pt x="7127" y="4990"/>
                    </a:cubicBezTo>
                    <a:cubicBezTo>
                      <a:pt x="7905" y="3253"/>
                      <a:pt x="6857" y="1127"/>
                      <a:pt x="5120" y="378"/>
                    </a:cubicBezTo>
                    <a:cubicBezTo>
                      <a:pt x="4552" y="127"/>
                      <a:pt x="3932" y="0"/>
                      <a:pt x="332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720;p38">
                <a:extLst>
                  <a:ext uri="{FF2B5EF4-FFF2-40B4-BE49-F238E27FC236}">
                    <a16:creationId xmlns:a16="http://schemas.microsoft.com/office/drawing/2014/main" id="{12BDFAC1-869F-4D91-B34B-F13BB30C17AB}"/>
                  </a:ext>
                </a:extLst>
              </p:cNvPr>
              <p:cNvSpPr/>
              <p:nvPr/>
            </p:nvSpPr>
            <p:spPr>
              <a:xfrm>
                <a:off x="4804425" y="2548250"/>
                <a:ext cx="333150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13326" h="13255" extrusionOk="0">
                    <a:moveTo>
                      <a:pt x="6107" y="1"/>
                    </a:moveTo>
                    <a:cubicBezTo>
                      <a:pt x="4685" y="1"/>
                      <a:pt x="3307" y="562"/>
                      <a:pt x="2306" y="1564"/>
                    </a:cubicBezTo>
                    <a:cubicBezTo>
                      <a:pt x="1258" y="2612"/>
                      <a:pt x="689" y="4079"/>
                      <a:pt x="300" y="5516"/>
                    </a:cubicBezTo>
                    <a:cubicBezTo>
                      <a:pt x="90" y="6175"/>
                      <a:pt x="1" y="6893"/>
                      <a:pt x="31" y="7612"/>
                    </a:cubicBezTo>
                    <a:cubicBezTo>
                      <a:pt x="120" y="9169"/>
                      <a:pt x="1138" y="10547"/>
                      <a:pt x="2366" y="11535"/>
                    </a:cubicBezTo>
                    <a:cubicBezTo>
                      <a:pt x="3643" y="12562"/>
                      <a:pt x="5255" y="13254"/>
                      <a:pt x="6891" y="13254"/>
                    </a:cubicBezTo>
                    <a:cubicBezTo>
                      <a:pt x="7019" y="13254"/>
                      <a:pt x="7148" y="13250"/>
                      <a:pt x="7277" y="13241"/>
                    </a:cubicBezTo>
                    <a:cubicBezTo>
                      <a:pt x="12158" y="12852"/>
                      <a:pt x="13325" y="7552"/>
                      <a:pt x="11559" y="3779"/>
                    </a:cubicBezTo>
                    <a:cubicBezTo>
                      <a:pt x="10720" y="1893"/>
                      <a:pt x="9133" y="426"/>
                      <a:pt x="6947" y="66"/>
                    </a:cubicBezTo>
                    <a:cubicBezTo>
                      <a:pt x="6667" y="22"/>
                      <a:pt x="6387" y="1"/>
                      <a:pt x="6107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721;p38">
                <a:extLst>
                  <a:ext uri="{FF2B5EF4-FFF2-40B4-BE49-F238E27FC236}">
                    <a16:creationId xmlns:a16="http://schemas.microsoft.com/office/drawing/2014/main" id="{D490D2C2-9B78-46AE-8A93-6A662D72FBE0}"/>
                  </a:ext>
                </a:extLst>
              </p:cNvPr>
              <p:cNvSpPr/>
              <p:nvPr/>
            </p:nvSpPr>
            <p:spPr>
              <a:xfrm>
                <a:off x="4094025" y="2973400"/>
                <a:ext cx="333150" cy="331425"/>
              </a:xfrm>
              <a:custGeom>
                <a:avLst/>
                <a:gdLst/>
                <a:ahLst/>
                <a:cxnLst/>
                <a:rect l="l" t="t" r="r" b="b"/>
                <a:pathLst>
                  <a:path w="13326" h="13257" extrusionOk="0">
                    <a:moveTo>
                      <a:pt x="6085" y="0"/>
                    </a:moveTo>
                    <a:cubicBezTo>
                      <a:pt x="4678" y="0"/>
                      <a:pt x="3326" y="545"/>
                      <a:pt x="2306" y="1565"/>
                    </a:cubicBezTo>
                    <a:cubicBezTo>
                      <a:pt x="1258" y="2613"/>
                      <a:pt x="689" y="4081"/>
                      <a:pt x="330" y="5518"/>
                    </a:cubicBezTo>
                    <a:cubicBezTo>
                      <a:pt x="120" y="6177"/>
                      <a:pt x="0" y="6895"/>
                      <a:pt x="30" y="7614"/>
                    </a:cubicBezTo>
                    <a:cubicBezTo>
                      <a:pt x="120" y="9171"/>
                      <a:pt x="1138" y="10548"/>
                      <a:pt x="2366" y="11537"/>
                    </a:cubicBezTo>
                    <a:cubicBezTo>
                      <a:pt x="3643" y="12564"/>
                      <a:pt x="5255" y="13256"/>
                      <a:pt x="6891" y="13256"/>
                    </a:cubicBezTo>
                    <a:cubicBezTo>
                      <a:pt x="7019" y="13256"/>
                      <a:pt x="7148" y="13252"/>
                      <a:pt x="7277" y="13243"/>
                    </a:cubicBezTo>
                    <a:cubicBezTo>
                      <a:pt x="12157" y="12854"/>
                      <a:pt x="13325" y="7554"/>
                      <a:pt x="11588" y="3781"/>
                    </a:cubicBezTo>
                    <a:cubicBezTo>
                      <a:pt x="10720" y="1895"/>
                      <a:pt x="9133" y="428"/>
                      <a:pt x="6947" y="68"/>
                    </a:cubicBezTo>
                    <a:cubicBezTo>
                      <a:pt x="6659" y="23"/>
                      <a:pt x="6371" y="0"/>
                      <a:pt x="6085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722;p38">
                <a:extLst>
                  <a:ext uri="{FF2B5EF4-FFF2-40B4-BE49-F238E27FC236}">
                    <a16:creationId xmlns:a16="http://schemas.microsoft.com/office/drawing/2014/main" id="{C58C0F05-7BD8-40FE-9652-1F77B4BFB739}"/>
                  </a:ext>
                </a:extLst>
              </p:cNvPr>
              <p:cNvSpPr/>
              <p:nvPr/>
            </p:nvSpPr>
            <p:spPr>
              <a:xfrm>
                <a:off x="4244475" y="3292500"/>
                <a:ext cx="253800" cy="379975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15199" extrusionOk="0">
                    <a:moveTo>
                      <a:pt x="8714" y="0"/>
                    </a:moveTo>
                    <a:cubicBezTo>
                      <a:pt x="8475" y="30"/>
                      <a:pt x="8265" y="150"/>
                      <a:pt x="8116" y="360"/>
                    </a:cubicBezTo>
                    <a:cubicBezTo>
                      <a:pt x="7038" y="1497"/>
                      <a:pt x="6559" y="2965"/>
                      <a:pt x="6049" y="4432"/>
                    </a:cubicBezTo>
                    <a:cubicBezTo>
                      <a:pt x="5570" y="5809"/>
                      <a:pt x="4792" y="7037"/>
                      <a:pt x="4193" y="8384"/>
                    </a:cubicBezTo>
                    <a:cubicBezTo>
                      <a:pt x="3924" y="9133"/>
                      <a:pt x="3385" y="9762"/>
                      <a:pt x="2696" y="10151"/>
                    </a:cubicBezTo>
                    <a:cubicBezTo>
                      <a:pt x="2396" y="10301"/>
                      <a:pt x="2067" y="10361"/>
                      <a:pt x="1768" y="10480"/>
                    </a:cubicBezTo>
                    <a:cubicBezTo>
                      <a:pt x="899" y="10840"/>
                      <a:pt x="300" y="11618"/>
                      <a:pt x="181" y="12517"/>
                    </a:cubicBezTo>
                    <a:cubicBezTo>
                      <a:pt x="1" y="14702"/>
                      <a:pt x="2546" y="14732"/>
                      <a:pt x="4043" y="14942"/>
                    </a:cubicBezTo>
                    <a:cubicBezTo>
                      <a:pt x="4638" y="15030"/>
                      <a:pt x="5184" y="15199"/>
                      <a:pt x="5764" y="15199"/>
                    </a:cubicBezTo>
                    <a:cubicBezTo>
                      <a:pt x="5973" y="15199"/>
                      <a:pt x="6187" y="15177"/>
                      <a:pt x="6409" y="15122"/>
                    </a:cubicBezTo>
                    <a:cubicBezTo>
                      <a:pt x="6948" y="15032"/>
                      <a:pt x="7397" y="14702"/>
                      <a:pt x="7666" y="14223"/>
                    </a:cubicBezTo>
                    <a:cubicBezTo>
                      <a:pt x="7906" y="13624"/>
                      <a:pt x="7876" y="12966"/>
                      <a:pt x="7607" y="12397"/>
                    </a:cubicBezTo>
                    <a:lnTo>
                      <a:pt x="7577" y="12277"/>
                    </a:lnTo>
                    <a:cubicBezTo>
                      <a:pt x="7307" y="11738"/>
                      <a:pt x="7157" y="11169"/>
                      <a:pt x="7068" y="10600"/>
                    </a:cubicBezTo>
                    <a:cubicBezTo>
                      <a:pt x="6948" y="9013"/>
                      <a:pt x="8984" y="5210"/>
                      <a:pt x="9223" y="4492"/>
                    </a:cubicBezTo>
                    <a:cubicBezTo>
                      <a:pt x="9493" y="3653"/>
                      <a:pt x="9792" y="2815"/>
                      <a:pt x="10032" y="1947"/>
                    </a:cubicBezTo>
                    <a:cubicBezTo>
                      <a:pt x="10122" y="1707"/>
                      <a:pt x="10152" y="1408"/>
                      <a:pt x="10092" y="1138"/>
                    </a:cubicBezTo>
                    <a:cubicBezTo>
                      <a:pt x="10002" y="689"/>
                      <a:pt x="9583" y="389"/>
                      <a:pt x="9164" y="180"/>
                    </a:cubicBezTo>
                    <a:cubicBezTo>
                      <a:pt x="9044" y="90"/>
                      <a:pt x="8894" y="30"/>
                      <a:pt x="87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723;p38">
                <a:extLst>
                  <a:ext uri="{FF2B5EF4-FFF2-40B4-BE49-F238E27FC236}">
                    <a16:creationId xmlns:a16="http://schemas.microsoft.com/office/drawing/2014/main" id="{ECB168A0-2D53-459C-BB3A-6BCAB5B32B0B}"/>
                  </a:ext>
                </a:extLst>
              </p:cNvPr>
              <p:cNvSpPr/>
              <p:nvPr/>
            </p:nvSpPr>
            <p:spPr>
              <a:xfrm>
                <a:off x="4945150" y="3255775"/>
                <a:ext cx="3114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2458" h="14510" extrusionOk="0">
                    <a:moveTo>
                      <a:pt x="1520" y="0"/>
                    </a:moveTo>
                    <a:cubicBezTo>
                      <a:pt x="1147" y="0"/>
                      <a:pt x="769" y="201"/>
                      <a:pt x="450" y="421"/>
                    </a:cubicBezTo>
                    <a:cubicBezTo>
                      <a:pt x="300" y="481"/>
                      <a:pt x="181" y="601"/>
                      <a:pt x="91" y="721"/>
                    </a:cubicBezTo>
                    <a:cubicBezTo>
                      <a:pt x="1" y="960"/>
                      <a:pt x="1" y="1200"/>
                      <a:pt x="91" y="1409"/>
                    </a:cubicBezTo>
                    <a:cubicBezTo>
                      <a:pt x="600" y="2906"/>
                      <a:pt x="1678" y="4044"/>
                      <a:pt x="2726" y="5152"/>
                    </a:cubicBezTo>
                    <a:cubicBezTo>
                      <a:pt x="3744" y="6290"/>
                      <a:pt x="4403" y="7518"/>
                      <a:pt x="5331" y="8686"/>
                    </a:cubicBezTo>
                    <a:cubicBezTo>
                      <a:pt x="5840" y="9284"/>
                      <a:pt x="6139" y="10033"/>
                      <a:pt x="6169" y="10841"/>
                    </a:cubicBezTo>
                    <a:cubicBezTo>
                      <a:pt x="6169" y="11171"/>
                      <a:pt x="6050" y="11470"/>
                      <a:pt x="6020" y="11800"/>
                    </a:cubicBezTo>
                    <a:cubicBezTo>
                      <a:pt x="5900" y="12728"/>
                      <a:pt x="6319" y="13626"/>
                      <a:pt x="7068" y="14165"/>
                    </a:cubicBezTo>
                    <a:cubicBezTo>
                      <a:pt x="7436" y="14407"/>
                      <a:pt x="7780" y="14509"/>
                      <a:pt x="8102" y="14509"/>
                    </a:cubicBezTo>
                    <a:cubicBezTo>
                      <a:pt x="9376" y="14509"/>
                      <a:pt x="10303" y="12900"/>
                      <a:pt x="11020" y="11919"/>
                    </a:cubicBezTo>
                    <a:cubicBezTo>
                      <a:pt x="11529" y="11261"/>
                      <a:pt x="12068" y="10752"/>
                      <a:pt x="12308" y="9913"/>
                    </a:cubicBezTo>
                    <a:cubicBezTo>
                      <a:pt x="12457" y="9404"/>
                      <a:pt x="12398" y="8835"/>
                      <a:pt x="12098" y="8386"/>
                    </a:cubicBezTo>
                    <a:cubicBezTo>
                      <a:pt x="11679" y="7907"/>
                      <a:pt x="11080" y="7608"/>
                      <a:pt x="10451" y="7578"/>
                    </a:cubicBezTo>
                    <a:lnTo>
                      <a:pt x="10361" y="7518"/>
                    </a:lnTo>
                    <a:cubicBezTo>
                      <a:pt x="9763" y="7488"/>
                      <a:pt x="9194" y="7368"/>
                      <a:pt x="8655" y="7188"/>
                    </a:cubicBezTo>
                    <a:cubicBezTo>
                      <a:pt x="7187" y="6530"/>
                      <a:pt x="4792" y="2906"/>
                      <a:pt x="4283" y="2397"/>
                    </a:cubicBezTo>
                    <a:cubicBezTo>
                      <a:pt x="3684" y="1739"/>
                      <a:pt x="3085" y="1080"/>
                      <a:pt x="2426" y="481"/>
                    </a:cubicBezTo>
                    <a:cubicBezTo>
                      <a:pt x="2247" y="271"/>
                      <a:pt x="2007" y="122"/>
                      <a:pt x="1768" y="32"/>
                    </a:cubicBezTo>
                    <a:cubicBezTo>
                      <a:pt x="1686" y="10"/>
                      <a:pt x="1603" y="0"/>
                      <a:pt x="15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724;p38">
                <a:extLst>
                  <a:ext uri="{FF2B5EF4-FFF2-40B4-BE49-F238E27FC236}">
                    <a16:creationId xmlns:a16="http://schemas.microsoft.com/office/drawing/2014/main" id="{FF65A3AC-808C-42D6-9365-D623192CA3D4}"/>
                  </a:ext>
                </a:extLst>
              </p:cNvPr>
              <p:cNvSpPr/>
              <p:nvPr/>
            </p:nvSpPr>
            <p:spPr>
              <a:xfrm>
                <a:off x="5128575" y="2006325"/>
                <a:ext cx="409500" cy="276350"/>
              </a:xfrm>
              <a:custGeom>
                <a:avLst/>
                <a:gdLst/>
                <a:ahLst/>
                <a:cxnLst/>
                <a:rect l="l" t="t" r="r" b="b"/>
                <a:pathLst>
                  <a:path w="16380" h="11054" extrusionOk="0">
                    <a:moveTo>
                      <a:pt x="10704" y="1"/>
                    </a:moveTo>
                    <a:cubicBezTo>
                      <a:pt x="10447" y="1"/>
                      <a:pt x="10187" y="53"/>
                      <a:pt x="9941" y="154"/>
                    </a:cubicBezTo>
                    <a:cubicBezTo>
                      <a:pt x="9402" y="484"/>
                      <a:pt x="9043" y="1023"/>
                      <a:pt x="8893" y="1651"/>
                    </a:cubicBezTo>
                    <a:lnTo>
                      <a:pt x="8863" y="1771"/>
                    </a:lnTo>
                    <a:cubicBezTo>
                      <a:pt x="8774" y="2340"/>
                      <a:pt x="8564" y="2909"/>
                      <a:pt x="8294" y="3418"/>
                    </a:cubicBezTo>
                    <a:cubicBezTo>
                      <a:pt x="7426" y="4766"/>
                      <a:pt x="3503" y="6592"/>
                      <a:pt x="2905" y="7011"/>
                    </a:cubicBezTo>
                    <a:cubicBezTo>
                      <a:pt x="2186" y="7520"/>
                      <a:pt x="1467" y="8029"/>
                      <a:pt x="749" y="8598"/>
                    </a:cubicBezTo>
                    <a:cubicBezTo>
                      <a:pt x="509" y="8748"/>
                      <a:pt x="329" y="8928"/>
                      <a:pt x="210" y="9197"/>
                    </a:cubicBezTo>
                    <a:cubicBezTo>
                      <a:pt x="0" y="9616"/>
                      <a:pt x="210" y="10095"/>
                      <a:pt x="359" y="10515"/>
                    </a:cubicBezTo>
                    <a:cubicBezTo>
                      <a:pt x="419" y="10664"/>
                      <a:pt x="509" y="10814"/>
                      <a:pt x="629" y="10934"/>
                    </a:cubicBezTo>
                    <a:cubicBezTo>
                      <a:pt x="769" y="11014"/>
                      <a:pt x="922" y="11054"/>
                      <a:pt x="1079" y="11054"/>
                    </a:cubicBezTo>
                    <a:cubicBezTo>
                      <a:pt x="1158" y="11054"/>
                      <a:pt x="1238" y="11044"/>
                      <a:pt x="1318" y="11024"/>
                    </a:cubicBezTo>
                    <a:cubicBezTo>
                      <a:pt x="2875" y="10754"/>
                      <a:pt x="4132" y="9826"/>
                      <a:pt x="5420" y="8958"/>
                    </a:cubicBezTo>
                    <a:cubicBezTo>
                      <a:pt x="6677" y="8119"/>
                      <a:pt x="7965" y="7640"/>
                      <a:pt x="9253" y="6921"/>
                    </a:cubicBezTo>
                    <a:cubicBezTo>
                      <a:pt x="9827" y="6547"/>
                      <a:pt x="10463" y="6360"/>
                      <a:pt x="11110" y="6360"/>
                    </a:cubicBezTo>
                    <a:cubicBezTo>
                      <a:pt x="11239" y="6360"/>
                      <a:pt x="11369" y="6368"/>
                      <a:pt x="11498" y="6382"/>
                    </a:cubicBezTo>
                    <a:cubicBezTo>
                      <a:pt x="11828" y="6442"/>
                      <a:pt x="12127" y="6592"/>
                      <a:pt x="12457" y="6682"/>
                    </a:cubicBezTo>
                    <a:cubicBezTo>
                      <a:pt x="12674" y="6740"/>
                      <a:pt x="12895" y="6768"/>
                      <a:pt x="13114" y="6768"/>
                    </a:cubicBezTo>
                    <a:cubicBezTo>
                      <a:pt x="13800" y="6768"/>
                      <a:pt x="14465" y="6492"/>
                      <a:pt x="14942" y="5993"/>
                    </a:cubicBezTo>
                    <a:cubicBezTo>
                      <a:pt x="16379" y="4346"/>
                      <a:pt x="14373" y="2789"/>
                      <a:pt x="13295" y="1741"/>
                    </a:cubicBezTo>
                    <a:cubicBezTo>
                      <a:pt x="12726" y="1142"/>
                      <a:pt x="12307" y="514"/>
                      <a:pt x="11498" y="184"/>
                    </a:cubicBezTo>
                    <a:cubicBezTo>
                      <a:pt x="11251" y="60"/>
                      <a:pt x="10979" y="1"/>
                      <a:pt x="107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25;p38">
                <a:extLst>
                  <a:ext uri="{FF2B5EF4-FFF2-40B4-BE49-F238E27FC236}">
                    <a16:creationId xmlns:a16="http://schemas.microsoft.com/office/drawing/2014/main" id="{A8D0C84C-0BFB-4473-A653-C87683DB9CE9}"/>
                  </a:ext>
                </a:extLst>
              </p:cNvPr>
              <p:cNvSpPr/>
              <p:nvPr/>
            </p:nvSpPr>
            <p:spPr>
              <a:xfrm>
                <a:off x="4925700" y="1770725"/>
                <a:ext cx="285975" cy="371225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14849" extrusionOk="0">
                    <a:moveTo>
                      <a:pt x="5482" y="1"/>
                    </a:moveTo>
                    <a:cubicBezTo>
                      <a:pt x="5364" y="1"/>
                      <a:pt x="5244" y="9"/>
                      <a:pt x="5121" y="26"/>
                    </a:cubicBezTo>
                    <a:cubicBezTo>
                      <a:pt x="4552" y="86"/>
                      <a:pt x="4073" y="356"/>
                      <a:pt x="3743" y="805"/>
                    </a:cubicBezTo>
                    <a:cubicBezTo>
                      <a:pt x="3474" y="1374"/>
                      <a:pt x="3414" y="2033"/>
                      <a:pt x="3624" y="2631"/>
                    </a:cubicBezTo>
                    <a:lnTo>
                      <a:pt x="3683" y="2751"/>
                    </a:lnTo>
                    <a:cubicBezTo>
                      <a:pt x="3863" y="3290"/>
                      <a:pt x="3983" y="3889"/>
                      <a:pt x="4013" y="4458"/>
                    </a:cubicBezTo>
                    <a:cubicBezTo>
                      <a:pt x="3983" y="6075"/>
                      <a:pt x="1528" y="9638"/>
                      <a:pt x="1258" y="10327"/>
                    </a:cubicBezTo>
                    <a:cubicBezTo>
                      <a:pt x="869" y="11135"/>
                      <a:pt x="509" y="11944"/>
                      <a:pt x="180" y="12782"/>
                    </a:cubicBezTo>
                    <a:cubicBezTo>
                      <a:pt x="60" y="13022"/>
                      <a:pt x="0" y="13291"/>
                      <a:pt x="30" y="13561"/>
                    </a:cubicBezTo>
                    <a:cubicBezTo>
                      <a:pt x="60" y="14040"/>
                      <a:pt x="480" y="14369"/>
                      <a:pt x="839" y="14639"/>
                    </a:cubicBezTo>
                    <a:cubicBezTo>
                      <a:pt x="959" y="14729"/>
                      <a:pt x="1108" y="14818"/>
                      <a:pt x="1288" y="14848"/>
                    </a:cubicBezTo>
                    <a:cubicBezTo>
                      <a:pt x="1528" y="14848"/>
                      <a:pt x="1767" y="14729"/>
                      <a:pt x="1917" y="14549"/>
                    </a:cubicBezTo>
                    <a:cubicBezTo>
                      <a:pt x="3115" y="13531"/>
                      <a:pt x="3743" y="12094"/>
                      <a:pt x="4402" y="10716"/>
                    </a:cubicBezTo>
                    <a:cubicBezTo>
                      <a:pt x="5031" y="9369"/>
                      <a:pt x="5899" y="8261"/>
                      <a:pt x="6648" y="6973"/>
                    </a:cubicBezTo>
                    <a:cubicBezTo>
                      <a:pt x="6977" y="6255"/>
                      <a:pt x="7576" y="5686"/>
                      <a:pt x="8295" y="5356"/>
                    </a:cubicBezTo>
                    <a:cubicBezTo>
                      <a:pt x="8624" y="5236"/>
                      <a:pt x="8954" y="5207"/>
                      <a:pt x="9253" y="5117"/>
                    </a:cubicBezTo>
                    <a:cubicBezTo>
                      <a:pt x="10151" y="4877"/>
                      <a:pt x="10840" y="4159"/>
                      <a:pt x="11050" y="3230"/>
                    </a:cubicBezTo>
                    <a:cubicBezTo>
                      <a:pt x="11439" y="1104"/>
                      <a:pt x="8924" y="805"/>
                      <a:pt x="7456" y="446"/>
                    </a:cubicBezTo>
                    <a:cubicBezTo>
                      <a:pt x="6767" y="267"/>
                      <a:pt x="6164" y="1"/>
                      <a:pt x="54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26;p38">
                <a:extLst>
                  <a:ext uri="{FF2B5EF4-FFF2-40B4-BE49-F238E27FC236}">
                    <a16:creationId xmlns:a16="http://schemas.microsoft.com/office/drawing/2014/main" id="{C4966F9D-299D-47D8-9740-C85F9441FDC1}"/>
                  </a:ext>
                </a:extLst>
              </p:cNvPr>
              <p:cNvSpPr/>
              <p:nvPr/>
            </p:nvSpPr>
            <p:spPr>
              <a:xfrm>
                <a:off x="3735450" y="3131400"/>
                <a:ext cx="324900" cy="354325"/>
              </a:xfrm>
              <a:custGeom>
                <a:avLst/>
                <a:gdLst/>
                <a:ahLst/>
                <a:cxnLst/>
                <a:rect l="l" t="t" r="r" b="b"/>
                <a:pathLst>
                  <a:path w="12996" h="14173" extrusionOk="0">
                    <a:moveTo>
                      <a:pt x="11795" y="1"/>
                    </a:moveTo>
                    <a:cubicBezTo>
                      <a:pt x="11587" y="1"/>
                      <a:pt x="11386" y="86"/>
                      <a:pt x="11229" y="216"/>
                    </a:cubicBezTo>
                    <a:cubicBezTo>
                      <a:pt x="9912" y="1084"/>
                      <a:pt x="9103" y="2402"/>
                      <a:pt x="8265" y="3689"/>
                    </a:cubicBezTo>
                    <a:cubicBezTo>
                      <a:pt x="7486" y="4947"/>
                      <a:pt x="6438" y="5935"/>
                      <a:pt x="5540" y="7103"/>
                    </a:cubicBezTo>
                    <a:cubicBezTo>
                      <a:pt x="5091" y="7762"/>
                      <a:pt x="4432" y="8241"/>
                      <a:pt x="3683" y="8480"/>
                    </a:cubicBezTo>
                    <a:cubicBezTo>
                      <a:pt x="3354" y="8540"/>
                      <a:pt x="3025" y="8540"/>
                      <a:pt x="2695" y="8600"/>
                    </a:cubicBezTo>
                    <a:cubicBezTo>
                      <a:pt x="1767" y="8720"/>
                      <a:pt x="989" y="9319"/>
                      <a:pt x="659" y="10187"/>
                    </a:cubicBezTo>
                    <a:cubicBezTo>
                      <a:pt x="0" y="12283"/>
                      <a:pt x="2456" y="12912"/>
                      <a:pt x="3863" y="13451"/>
                    </a:cubicBezTo>
                    <a:cubicBezTo>
                      <a:pt x="4612" y="13750"/>
                      <a:pt x="5270" y="14170"/>
                      <a:pt x="6109" y="14170"/>
                    </a:cubicBezTo>
                    <a:cubicBezTo>
                      <a:pt x="6143" y="14171"/>
                      <a:pt x="6176" y="14172"/>
                      <a:pt x="6210" y="14172"/>
                    </a:cubicBezTo>
                    <a:cubicBezTo>
                      <a:pt x="6715" y="14172"/>
                      <a:pt x="7209" y="13964"/>
                      <a:pt x="7546" y="13571"/>
                    </a:cubicBezTo>
                    <a:cubicBezTo>
                      <a:pt x="7905" y="13062"/>
                      <a:pt x="8055" y="12433"/>
                      <a:pt x="7935" y="11804"/>
                    </a:cubicBezTo>
                    <a:lnTo>
                      <a:pt x="7935" y="11654"/>
                    </a:lnTo>
                    <a:cubicBezTo>
                      <a:pt x="7816" y="11085"/>
                      <a:pt x="7756" y="10516"/>
                      <a:pt x="7816" y="9918"/>
                    </a:cubicBezTo>
                    <a:cubicBezTo>
                      <a:pt x="8085" y="8331"/>
                      <a:pt x="10960" y="5127"/>
                      <a:pt x="11349" y="4498"/>
                    </a:cubicBezTo>
                    <a:cubicBezTo>
                      <a:pt x="11798" y="3749"/>
                      <a:pt x="12277" y="3001"/>
                      <a:pt x="12696" y="2192"/>
                    </a:cubicBezTo>
                    <a:cubicBezTo>
                      <a:pt x="12846" y="1983"/>
                      <a:pt x="12936" y="1713"/>
                      <a:pt x="12996" y="1444"/>
                    </a:cubicBezTo>
                    <a:cubicBezTo>
                      <a:pt x="12996" y="995"/>
                      <a:pt x="12637" y="605"/>
                      <a:pt x="12307" y="276"/>
                    </a:cubicBezTo>
                    <a:cubicBezTo>
                      <a:pt x="12187" y="156"/>
                      <a:pt x="12068" y="66"/>
                      <a:pt x="11888" y="6"/>
                    </a:cubicBezTo>
                    <a:cubicBezTo>
                      <a:pt x="11857" y="3"/>
                      <a:pt x="11826" y="1"/>
                      <a:pt x="117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27;p38">
                <a:extLst>
                  <a:ext uri="{FF2B5EF4-FFF2-40B4-BE49-F238E27FC236}">
                    <a16:creationId xmlns:a16="http://schemas.microsoft.com/office/drawing/2014/main" id="{0689D3F4-ABAF-432D-8D51-E9C8100069C5}"/>
                  </a:ext>
                </a:extLst>
              </p:cNvPr>
              <p:cNvSpPr/>
              <p:nvPr/>
            </p:nvSpPr>
            <p:spPr>
              <a:xfrm>
                <a:off x="3582725" y="2948925"/>
                <a:ext cx="414000" cy="266375"/>
              </a:xfrm>
              <a:custGeom>
                <a:avLst/>
                <a:gdLst/>
                <a:ahLst/>
                <a:cxnLst/>
                <a:rect l="l" t="t" r="r" b="b"/>
                <a:pathLst>
                  <a:path w="16560" h="10655" extrusionOk="0">
                    <a:moveTo>
                      <a:pt x="15535" y="0"/>
                    </a:moveTo>
                    <a:cubicBezTo>
                      <a:pt x="15457" y="0"/>
                      <a:pt x="15378" y="10"/>
                      <a:pt x="15302" y="29"/>
                    </a:cubicBezTo>
                    <a:cubicBezTo>
                      <a:pt x="13745" y="239"/>
                      <a:pt x="12457" y="1107"/>
                      <a:pt x="11140" y="1916"/>
                    </a:cubicBezTo>
                    <a:cubicBezTo>
                      <a:pt x="9882" y="2694"/>
                      <a:pt x="8505" y="3143"/>
                      <a:pt x="7217" y="3802"/>
                    </a:cubicBezTo>
                    <a:cubicBezTo>
                      <a:pt x="6703" y="4115"/>
                      <a:pt x="6122" y="4278"/>
                      <a:pt x="5536" y="4278"/>
                    </a:cubicBezTo>
                    <a:cubicBezTo>
                      <a:pt x="5338" y="4278"/>
                      <a:pt x="5139" y="4259"/>
                      <a:pt x="4942" y="4221"/>
                    </a:cubicBezTo>
                    <a:cubicBezTo>
                      <a:pt x="4612" y="4161"/>
                      <a:pt x="4313" y="4012"/>
                      <a:pt x="3983" y="3922"/>
                    </a:cubicBezTo>
                    <a:cubicBezTo>
                      <a:pt x="3732" y="3835"/>
                      <a:pt x="3473" y="3794"/>
                      <a:pt x="3216" y="3794"/>
                    </a:cubicBezTo>
                    <a:cubicBezTo>
                      <a:pt x="2586" y="3794"/>
                      <a:pt x="1966" y="4044"/>
                      <a:pt x="1498" y="4491"/>
                    </a:cubicBezTo>
                    <a:cubicBezTo>
                      <a:pt x="1" y="6078"/>
                      <a:pt x="1947" y="7695"/>
                      <a:pt x="2995" y="8832"/>
                    </a:cubicBezTo>
                    <a:cubicBezTo>
                      <a:pt x="3534" y="9431"/>
                      <a:pt x="3924" y="10060"/>
                      <a:pt x="4732" y="10449"/>
                    </a:cubicBezTo>
                    <a:cubicBezTo>
                      <a:pt x="5006" y="10586"/>
                      <a:pt x="5299" y="10655"/>
                      <a:pt x="5595" y="10655"/>
                    </a:cubicBezTo>
                    <a:cubicBezTo>
                      <a:pt x="5817" y="10655"/>
                      <a:pt x="6041" y="10616"/>
                      <a:pt x="6259" y="10539"/>
                    </a:cubicBezTo>
                    <a:cubicBezTo>
                      <a:pt x="6828" y="10210"/>
                      <a:pt x="7217" y="9671"/>
                      <a:pt x="7367" y="9072"/>
                    </a:cubicBezTo>
                    <a:lnTo>
                      <a:pt x="7397" y="8982"/>
                    </a:lnTo>
                    <a:cubicBezTo>
                      <a:pt x="7517" y="8383"/>
                      <a:pt x="7756" y="7844"/>
                      <a:pt x="8026" y="7335"/>
                    </a:cubicBezTo>
                    <a:cubicBezTo>
                      <a:pt x="8954" y="6018"/>
                      <a:pt x="12936" y="4341"/>
                      <a:pt x="13565" y="3982"/>
                    </a:cubicBezTo>
                    <a:cubicBezTo>
                      <a:pt x="14314" y="3503"/>
                      <a:pt x="15062" y="3023"/>
                      <a:pt x="15781" y="2484"/>
                    </a:cubicBezTo>
                    <a:cubicBezTo>
                      <a:pt x="16021" y="2335"/>
                      <a:pt x="16200" y="2125"/>
                      <a:pt x="16350" y="1916"/>
                    </a:cubicBezTo>
                    <a:cubicBezTo>
                      <a:pt x="16560" y="1496"/>
                      <a:pt x="16410" y="987"/>
                      <a:pt x="16260" y="568"/>
                    </a:cubicBezTo>
                    <a:cubicBezTo>
                      <a:pt x="16200" y="388"/>
                      <a:pt x="16110" y="269"/>
                      <a:pt x="15991" y="149"/>
                    </a:cubicBezTo>
                    <a:cubicBezTo>
                      <a:pt x="15868" y="47"/>
                      <a:pt x="15703" y="0"/>
                      <a:pt x="155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28;p38">
                <a:extLst>
                  <a:ext uri="{FF2B5EF4-FFF2-40B4-BE49-F238E27FC236}">
                    <a16:creationId xmlns:a16="http://schemas.microsoft.com/office/drawing/2014/main" id="{4AED5AE6-C26B-429F-9447-40A24B018534}"/>
                  </a:ext>
                </a:extLst>
              </p:cNvPr>
              <p:cNvSpPr/>
              <p:nvPr/>
            </p:nvSpPr>
            <p:spPr>
              <a:xfrm>
                <a:off x="4621775" y="1750125"/>
                <a:ext cx="196900" cy="31385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12554" extrusionOk="0">
                    <a:moveTo>
                      <a:pt x="5531" y="1"/>
                    </a:moveTo>
                    <a:cubicBezTo>
                      <a:pt x="4785" y="1"/>
                      <a:pt x="3984" y="163"/>
                      <a:pt x="3354" y="251"/>
                    </a:cubicBezTo>
                    <a:cubicBezTo>
                      <a:pt x="2546" y="371"/>
                      <a:pt x="1797" y="311"/>
                      <a:pt x="1048" y="731"/>
                    </a:cubicBezTo>
                    <a:cubicBezTo>
                      <a:pt x="539" y="1000"/>
                      <a:pt x="180" y="1419"/>
                      <a:pt x="60" y="1958"/>
                    </a:cubicBezTo>
                    <a:cubicBezTo>
                      <a:pt x="0" y="2587"/>
                      <a:pt x="210" y="3216"/>
                      <a:pt x="629" y="3695"/>
                    </a:cubicBezTo>
                    <a:lnTo>
                      <a:pt x="689" y="3785"/>
                    </a:lnTo>
                    <a:cubicBezTo>
                      <a:pt x="1078" y="4234"/>
                      <a:pt x="1408" y="4743"/>
                      <a:pt x="1647" y="5252"/>
                    </a:cubicBezTo>
                    <a:cubicBezTo>
                      <a:pt x="2336" y="7198"/>
                      <a:pt x="749" y="9534"/>
                      <a:pt x="1408" y="11510"/>
                    </a:cubicBezTo>
                    <a:cubicBezTo>
                      <a:pt x="1614" y="12180"/>
                      <a:pt x="2135" y="12554"/>
                      <a:pt x="2700" y="12554"/>
                    </a:cubicBezTo>
                    <a:cubicBezTo>
                      <a:pt x="3120" y="12554"/>
                      <a:pt x="3565" y="12347"/>
                      <a:pt x="3923" y="11899"/>
                    </a:cubicBezTo>
                    <a:cubicBezTo>
                      <a:pt x="4761" y="10821"/>
                      <a:pt x="4821" y="7977"/>
                      <a:pt x="5001" y="6629"/>
                    </a:cubicBezTo>
                    <a:cubicBezTo>
                      <a:pt x="5061" y="5821"/>
                      <a:pt x="5390" y="5072"/>
                      <a:pt x="5959" y="4503"/>
                    </a:cubicBezTo>
                    <a:cubicBezTo>
                      <a:pt x="6199" y="4294"/>
                      <a:pt x="6498" y="4144"/>
                      <a:pt x="6768" y="3935"/>
                    </a:cubicBezTo>
                    <a:cubicBezTo>
                      <a:pt x="7516" y="3366"/>
                      <a:pt x="7876" y="2467"/>
                      <a:pt x="7726" y="1539"/>
                    </a:cubicBezTo>
                    <a:cubicBezTo>
                      <a:pt x="7483" y="308"/>
                      <a:pt x="6558" y="1"/>
                      <a:pt x="55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29;p38">
                <a:extLst>
                  <a:ext uri="{FF2B5EF4-FFF2-40B4-BE49-F238E27FC236}">
                    <a16:creationId xmlns:a16="http://schemas.microsoft.com/office/drawing/2014/main" id="{A4C5DF4B-084D-438D-BF2D-349A9912A7D9}"/>
                  </a:ext>
                </a:extLst>
              </p:cNvPr>
              <p:cNvSpPr/>
              <p:nvPr/>
            </p:nvSpPr>
            <p:spPr>
              <a:xfrm>
                <a:off x="3986975" y="1891100"/>
                <a:ext cx="243125" cy="308625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12345" extrusionOk="0">
                    <a:moveTo>
                      <a:pt x="4655" y="1"/>
                    </a:moveTo>
                    <a:cubicBezTo>
                      <a:pt x="3428" y="1"/>
                      <a:pt x="2406" y="1457"/>
                      <a:pt x="1617" y="2338"/>
                    </a:cubicBezTo>
                    <a:cubicBezTo>
                      <a:pt x="1078" y="2967"/>
                      <a:pt x="479" y="3416"/>
                      <a:pt x="180" y="4224"/>
                    </a:cubicBezTo>
                    <a:cubicBezTo>
                      <a:pt x="0" y="4703"/>
                      <a:pt x="0" y="5272"/>
                      <a:pt x="270" y="5781"/>
                    </a:cubicBezTo>
                    <a:cubicBezTo>
                      <a:pt x="629" y="6290"/>
                      <a:pt x="1198" y="6650"/>
                      <a:pt x="1827" y="6740"/>
                    </a:cubicBezTo>
                    <a:lnTo>
                      <a:pt x="1947" y="6769"/>
                    </a:lnTo>
                    <a:cubicBezTo>
                      <a:pt x="2516" y="6829"/>
                      <a:pt x="3085" y="7009"/>
                      <a:pt x="3624" y="7249"/>
                    </a:cubicBezTo>
                    <a:cubicBezTo>
                      <a:pt x="5420" y="8237"/>
                      <a:pt x="5750" y="11051"/>
                      <a:pt x="7516" y="12099"/>
                    </a:cubicBezTo>
                    <a:cubicBezTo>
                      <a:pt x="7802" y="12266"/>
                      <a:pt x="8092" y="12344"/>
                      <a:pt x="8363" y="12344"/>
                    </a:cubicBezTo>
                    <a:cubicBezTo>
                      <a:pt x="9115" y="12344"/>
                      <a:pt x="9724" y="11742"/>
                      <a:pt x="9702" y="10752"/>
                    </a:cubicBezTo>
                    <a:cubicBezTo>
                      <a:pt x="9642" y="9404"/>
                      <a:pt x="7786" y="7219"/>
                      <a:pt x="7037" y="6051"/>
                    </a:cubicBezTo>
                    <a:cubicBezTo>
                      <a:pt x="6558" y="5422"/>
                      <a:pt x="6348" y="4643"/>
                      <a:pt x="6378" y="3835"/>
                    </a:cubicBezTo>
                    <a:cubicBezTo>
                      <a:pt x="6438" y="3506"/>
                      <a:pt x="6558" y="3206"/>
                      <a:pt x="6618" y="2877"/>
                    </a:cubicBezTo>
                    <a:cubicBezTo>
                      <a:pt x="6798" y="1979"/>
                      <a:pt x="6468" y="1020"/>
                      <a:pt x="5779" y="421"/>
                    </a:cubicBezTo>
                    <a:cubicBezTo>
                      <a:pt x="5388" y="124"/>
                      <a:pt x="5013" y="1"/>
                      <a:pt x="4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30;p38">
                <a:extLst>
                  <a:ext uri="{FF2B5EF4-FFF2-40B4-BE49-F238E27FC236}">
                    <a16:creationId xmlns:a16="http://schemas.microsoft.com/office/drawing/2014/main" id="{F55C5668-1030-445C-8B8F-E3BA1C09F3E8}"/>
                  </a:ext>
                </a:extLst>
              </p:cNvPr>
              <p:cNvSpPr/>
              <p:nvPr/>
            </p:nvSpPr>
            <p:spPr>
              <a:xfrm>
                <a:off x="3594725" y="2521900"/>
                <a:ext cx="333125" cy="192525"/>
              </a:xfrm>
              <a:custGeom>
                <a:avLst/>
                <a:gdLst/>
                <a:ahLst/>
                <a:cxnLst/>
                <a:rect l="l" t="t" r="r" b="b"/>
                <a:pathLst>
                  <a:path w="13325" h="7701" extrusionOk="0">
                    <a:moveTo>
                      <a:pt x="2427" y="1"/>
                    </a:moveTo>
                    <a:cubicBezTo>
                      <a:pt x="2347" y="1"/>
                      <a:pt x="2266" y="4"/>
                      <a:pt x="2186" y="13"/>
                    </a:cubicBezTo>
                    <a:cubicBezTo>
                      <a:pt x="0" y="312"/>
                      <a:pt x="539" y="2797"/>
                      <a:pt x="659" y="4324"/>
                    </a:cubicBezTo>
                    <a:cubicBezTo>
                      <a:pt x="719" y="5133"/>
                      <a:pt x="629" y="5881"/>
                      <a:pt x="1018" y="6660"/>
                    </a:cubicBezTo>
                    <a:cubicBezTo>
                      <a:pt x="1258" y="7139"/>
                      <a:pt x="1647" y="7528"/>
                      <a:pt x="2186" y="7678"/>
                    </a:cubicBezTo>
                    <a:cubicBezTo>
                      <a:pt x="2289" y="7693"/>
                      <a:pt x="2393" y="7701"/>
                      <a:pt x="2498" y="7701"/>
                    </a:cubicBezTo>
                    <a:cubicBezTo>
                      <a:pt x="3006" y="7701"/>
                      <a:pt x="3526" y="7527"/>
                      <a:pt x="3923" y="7229"/>
                    </a:cubicBezTo>
                    <a:lnTo>
                      <a:pt x="4042" y="7169"/>
                    </a:lnTo>
                    <a:cubicBezTo>
                      <a:pt x="4492" y="6810"/>
                      <a:pt x="5031" y="6510"/>
                      <a:pt x="5570" y="6301"/>
                    </a:cubicBezTo>
                    <a:cubicBezTo>
                      <a:pt x="5872" y="6209"/>
                      <a:pt x="6180" y="6171"/>
                      <a:pt x="6492" y="6171"/>
                    </a:cubicBezTo>
                    <a:cubicBezTo>
                      <a:pt x="7934" y="6171"/>
                      <a:pt x="9461" y="6976"/>
                      <a:pt x="10915" y="6976"/>
                    </a:cubicBezTo>
                    <a:cubicBezTo>
                      <a:pt x="11203" y="6976"/>
                      <a:pt x="11487" y="6945"/>
                      <a:pt x="11768" y="6870"/>
                    </a:cubicBezTo>
                    <a:cubicBezTo>
                      <a:pt x="12966" y="6570"/>
                      <a:pt x="13325" y="5283"/>
                      <a:pt x="12307" y="4384"/>
                    </a:cubicBezTo>
                    <a:cubicBezTo>
                      <a:pt x="11289" y="3486"/>
                      <a:pt x="8444" y="3276"/>
                      <a:pt x="7097" y="3007"/>
                    </a:cubicBezTo>
                    <a:cubicBezTo>
                      <a:pt x="6318" y="2917"/>
                      <a:pt x="5599" y="2528"/>
                      <a:pt x="5060" y="1959"/>
                    </a:cubicBezTo>
                    <a:cubicBezTo>
                      <a:pt x="4851" y="1689"/>
                      <a:pt x="4701" y="1390"/>
                      <a:pt x="4521" y="1120"/>
                    </a:cubicBezTo>
                    <a:cubicBezTo>
                      <a:pt x="4031" y="411"/>
                      <a:pt x="3242" y="1"/>
                      <a:pt x="24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31;p38">
                <a:extLst>
                  <a:ext uri="{FF2B5EF4-FFF2-40B4-BE49-F238E27FC236}">
                    <a16:creationId xmlns:a16="http://schemas.microsoft.com/office/drawing/2014/main" id="{16E8DDB2-EBCB-43CB-9AA0-948796BFC39C}"/>
                  </a:ext>
                </a:extLst>
              </p:cNvPr>
              <p:cNvSpPr/>
              <p:nvPr/>
            </p:nvSpPr>
            <p:spPr>
              <a:xfrm>
                <a:off x="4653950" y="3372900"/>
                <a:ext cx="196925" cy="3040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12161" extrusionOk="0">
                    <a:moveTo>
                      <a:pt x="1734" y="0"/>
                    </a:moveTo>
                    <a:cubicBezTo>
                      <a:pt x="1113" y="0"/>
                      <a:pt x="569" y="451"/>
                      <a:pt x="420" y="1216"/>
                    </a:cubicBezTo>
                    <a:cubicBezTo>
                      <a:pt x="1" y="3252"/>
                      <a:pt x="1857" y="5378"/>
                      <a:pt x="1378" y="7384"/>
                    </a:cubicBezTo>
                    <a:cubicBezTo>
                      <a:pt x="1199" y="7923"/>
                      <a:pt x="929" y="8462"/>
                      <a:pt x="600" y="8941"/>
                    </a:cubicBezTo>
                    <a:lnTo>
                      <a:pt x="540" y="9031"/>
                    </a:lnTo>
                    <a:cubicBezTo>
                      <a:pt x="181" y="9540"/>
                      <a:pt x="31" y="10199"/>
                      <a:pt x="181" y="10828"/>
                    </a:cubicBezTo>
                    <a:cubicBezTo>
                      <a:pt x="360" y="11337"/>
                      <a:pt x="779" y="11726"/>
                      <a:pt x="1289" y="11906"/>
                    </a:cubicBezTo>
                    <a:cubicBezTo>
                      <a:pt x="1757" y="12096"/>
                      <a:pt x="2205" y="12136"/>
                      <a:pt x="2656" y="12136"/>
                    </a:cubicBezTo>
                    <a:cubicBezTo>
                      <a:pt x="2984" y="12136"/>
                      <a:pt x="3314" y="12115"/>
                      <a:pt x="3654" y="12115"/>
                    </a:cubicBezTo>
                    <a:cubicBezTo>
                      <a:pt x="4083" y="12124"/>
                      <a:pt x="4591" y="12160"/>
                      <a:pt x="5103" y="12160"/>
                    </a:cubicBezTo>
                    <a:cubicBezTo>
                      <a:pt x="6411" y="12160"/>
                      <a:pt x="7747" y="11920"/>
                      <a:pt x="7876" y="10349"/>
                    </a:cubicBezTo>
                    <a:cubicBezTo>
                      <a:pt x="7876" y="9420"/>
                      <a:pt x="7427" y="8552"/>
                      <a:pt x="6618" y="8103"/>
                    </a:cubicBezTo>
                    <a:cubicBezTo>
                      <a:pt x="6349" y="7923"/>
                      <a:pt x="6020" y="7803"/>
                      <a:pt x="5750" y="7624"/>
                    </a:cubicBezTo>
                    <a:cubicBezTo>
                      <a:pt x="5151" y="7115"/>
                      <a:pt x="4702" y="6426"/>
                      <a:pt x="4552" y="5647"/>
                    </a:cubicBezTo>
                    <a:cubicBezTo>
                      <a:pt x="4223" y="4330"/>
                      <a:pt x="3834" y="1485"/>
                      <a:pt x="2876" y="527"/>
                    </a:cubicBezTo>
                    <a:cubicBezTo>
                      <a:pt x="2514" y="166"/>
                      <a:pt x="2110" y="0"/>
                      <a:pt x="17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32;p38">
                <a:extLst>
                  <a:ext uri="{FF2B5EF4-FFF2-40B4-BE49-F238E27FC236}">
                    <a16:creationId xmlns:a16="http://schemas.microsoft.com/office/drawing/2014/main" id="{02A1A559-1543-425F-BC82-E5C4D986DC9C}"/>
                  </a:ext>
                </a:extLst>
              </p:cNvPr>
              <p:cNvSpPr/>
              <p:nvPr/>
            </p:nvSpPr>
            <p:spPr>
              <a:xfrm>
                <a:off x="5132300" y="2374725"/>
                <a:ext cx="428975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7159" h="7540" extrusionOk="0">
                    <a:moveTo>
                      <a:pt x="12996" y="1"/>
                    </a:moveTo>
                    <a:cubicBezTo>
                      <a:pt x="12367" y="61"/>
                      <a:pt x="11799" y="420"/>
                      <a:pt x="11439" y="929"/>
                    </a:cubicBezTo>
                    <a:lnTo>
                      <a:pt x="11379" y="1019"/>
                    </a:lnTo>
                    <a:cubicBezTo>
                      <a:pt x="11050" y="1498"/>
                      <a:pt x="10631" y="1917"/>
                      <a:pt x="10182" y="2276"/>
                    </a:cubicBezTo>
                    <a:cubicBezTo>
                      <a:pt x="8834" y="3145"/>
                      <a:pt x="4522" y="3205"/>
                      <a:pt x="3804" y="3324"/>
                    </a:cubicBezTo>
                    <a:cubicBezTo>
                      <a:pt x="2905" y="3504"/>
                      <a:pt x="2037" y="3654"/>
                      <a:pt x="1169" y="3863"/>
                    </a:cubicBezTo>
                    <a:cubicBezTo>
                      <a:pt x="899" y="3893"/>
                      <a:pt x="630" y="4013"/>
                      <a:pt x="420" y="4193"/>
                    </a:cubicBezTo>
                    <a:cubicBezTo>
                      <a:pt x="61" y="4492"/>
                      <a:pt x="61" y="5001"/>
                      <a:pt x="31" y="5480"/>
                    </a:cubicBezTo>
                    <a:cubicBezTo>
                      <a:pt x="1" y="5630"/>
                      <a:pt x="31" y="5780"/>
                      <a:pt x="91" y="5959"/>
                    </a:cubicBezTo>
                    <a:cubicBezTo>
                      <a:pt x="240" y="6139"/>
                      <a:pt x="450" y="6289"/>
                      <a:pt x="690" y="6319"/>
                    </a:cubicBezTo>
                    <a:cubicBezTo>
                      <a:pt x="1216" y="6453"/>
                      <a:pt x="1742" y="6505"/>
                      <a:pt x="2268" y="6505"/>
                    </a:cubicBezTo>
                    <a:cubicBezTo>
                      <a:pt x="3269" y="6505"/>
                      <a:pt x="4270" y="6316"/>
                      <a:pt x="5271" y="6139"/>
                    </a:cubicBezTo>
                    <a:cubicBezTo>
                      <a:pt x="6708" y="5900"/>
                      <a:pt x="8145" y="5989"/>
                      <a:pt x="9613" y="5870"/>
                    </a:cubicBezTo>
                    <a:cubicBezTo>
                      <a:pt x="9786" y="5843"/>
                      <a:pt x="9960" y="5830"/>
                      <a:pt x="10134" y="5830"/>
                    </a:cubicBezTo>
                    <a:cubicBezTo>
                      <a:pt x="10743" y="5830"/>
                      <a:pt x="11346" y="5993"/>
                      <a:pt x="11858" y="6319"/>
                    </a:cubicBezTo>
                    <a:cubicBezTo>
                      <a:pt x="12128" y="6498"/>
                      <a:pt x="12367" y="6768"/>
                      <a:pt x="12607" y="6977"/>
                    </a:cubicBezTo>
                    <a:cubicBezTo>
                      <a:pt x="13073" y="7346"/>
                      <a:pt x="13652" y="7539"/>
                      <a:pt x="14231" y="7539"/>
                    </a:cubicBezTo>
                    <a:cubicBezTo>
                      <a:pt x="14544" y="7539"/>
                      <a:pt x="14857" y="7482"/>
                      <a:pt x="15152" y="7367"/>
                    </a:cubicBezTo>
                    <a:cubicBezTo>
                      <a:pt x="17158" y="6468"/>
                      <a:pt x="15961" y="4223"/>
                      <a:pt x="15422" y="2815"/>
                    </a:cubicBezTo>
                    <a:cubicBezTo>
                      <a:pt x="15122" y="2037"/>
                      <a:pt x="15002" y="1318"/>
                      <a:pt x="14404" y="659"/>
                    </a:cubicBezTo>
                    <a:cubicBezTo>
                      <a:pt x="14074" y="240"/>
                      <a:pt x="13535" y="1"/>
                      <a:pt x="129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33;p38">
                <a:extLst>
                  <a:ext uri="{FF2B5EF4-FFF2-40B4-BE49-F238E27FC236}">
                    <a16:creationId xmlns:a16="http://schemas.microsoft.com/office/drawing/2014/main" id="{C406F24F-DD86-452D-A769-90E206BDA648}"/>
                  </a:ext>
                </a:extLst>
              </p:cNvPr>
              <p:cNvSpPr/>
              <p:nvPr/>
            </p:nvSpPr>
            <p:spPr>
              <a:xfrm>
                <a:off x="4245225" y="1672175"/>
                <a:ext cx="222375" cy="4020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16082" extrusionOk="0">
                    <a:moveTo>
                      <a:pt x="5458" y="0"/>
                    </a:moveTo>
                    <a:cubicBezTo>
                      <a:pt x="4399" y="0"/>
                      <a:pt x="3242" y="909"/>
                      <a:pt x="2396" y="1453"/>
                    </a:cubicBezTo>
                    <a:cubicBezTo>
                      <a:pt x="1678" y="1902"/>
                      <a:pt x="989" y="2172"/>
                      <a:pt x="480" y="2890"/>
                    </a:cubicBezTo>
                    <a:cubicBezTo>
                      <a:pt x="151" y="3310"/>
                      <a:pt x="1" y="3849"/>
                      <a:pt x="91" y="4388"/>
                    </a:cubicBezTo>
                    <a:cubicBezTo>
                      <a:pt x="330" y="4986"/>
                      <a:pt x="749" y="5466"/>
                      <a:pt x="1348" y="5705"/>
                    </a:cubicBezTo>
                    <a:lnTo>
                      <a:pt x="1438" y="5795"/>
                    </a:lnTo>
                    <a:cubicBezTo>
                      <a:pt x="1977" y="6034"/>
                      <a:pt x="2486" y="6334"/>
                      <a:pt x="2935" y="6723"/>
                    </a:cubicBezTo>
                    <a:cubicBezTo>
                      <a:pt x="4073" y="7831"/>
                      <a:pt x="5001" y="12083"/>
                      <a:pt x="5271" y="12742"/>
                    </a:cubicBezTo>
                    <a:cubicBezTo>
                      <a:pt x="5630" y="13580"/>
                      <a:pt x="5960" y="14389"/>
                      <a:pt x="6349" y="15197"/>
                    </a:cubicBezTo>
                    <a:cubicBezTo>
                      <a:pt x="6439" y="15467"/>
                      <a:pt x="6588" y="15706"/>
                      <a:pt x="6798" y="15886"/>
                    </a:cubicBezTo>
                    <a:cubicBezTo>
                      <a:pt x="7009" y="16032"/>
                      <a:pt x="7256" y="16081"/>
                      <a:pt x="7510" y="16081"/>
                    </a:cubicBezTo>
                    <a:cubicBezTo>
                      <a:pt x="7723" y="16081"/>
                      <a:pt x="7940" y="16047"/>
                      <a:pt x="8145" y="16006"/>
                    </a:cubicBezTo>
                    <a:cubicBezTo>
                      <a:pt x="8295" y="15976"/>
                      <a:pt x="8475" y="15916"/>
                      <a:pt x="8595" y="15826"/>
                    </a:cubicBezTo>
                    <a:cubicBezTo>
                      <a:pt x="8774" y="15646"/>
                      <a:pt x="8834" y="15437"/>
                      <a:pt x="8834" y="15197"/>
                    </a:cubicBezTo>
                    <a:cubicBezTo>
                      <a:pt x="8894" y="13610"/>
                      <a:pt x="8295" y="12203"/>
                      <a:pt x="7696" y="10736"/>
                    </a:cubicBezTo>
                    <a:cubicBezTo>
                      <a:pt x="7187" y="9358"/>
                      <a:pt x="6948" y="7951"/>
                      <a:pt x="6529" y="6543"/>
                    </a:cubicBezTo>
                    <a:cubicBezTo>
                      <a:pt x="6259" y="5795"/>
                      <a:pt x="6259" y="4956"/>
                      <a:pt x="6529" y="4238"/>
                    </a:cubicBezTo>
                    <a:cubicBezTo>
                      <a:pt x="6678" y="3908"/>
                      <a:pt x="6888" y="3639"/>
                      <a:pt x="7038" y="3369"/>
                    </a:cubicBezTo>
                    <a:cubicBezTo>
                      <a:pt x="7457" y="2531"/>
                      <a:pt x="7397" y="1543"/>
                      <a:pt x="6888" y="794"/>
                    </a:cubicBezTo>
                    <a:cubicBezTo>
                      <a:pt x="6466" y="216"/>
                      <a:pt x="5974" y="0"/>
                      <a:pt x="54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734;p38">
                <a:extLst>
                  <a:ext uri="{FF2B5EF4-FFF2-40B4-BE49-F238E27FC236}">
                    <a16:creationId xmlns:a16="http://schemas.microsoft.com/office/drawing/2014/main" id="{3EFEEBBD-E850-4E32-9463-C0E2C5FDD4DB}"/>
                  </a:ext>
                </a:extLst>
              </p:cNvPr>
              <p:cNvSpPr/>
              <p:nvPr/>
            </p:nvSpPr>
            <p:spPr>
              <a:xfrm>
                <a:off x="3643375" y="2051725"/>
                <a:ext cx="364575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14583" h="11753" extrusionOk="0">
                    <a:moveTo>
                      <a:pt x="3096" y="1"/>
                    </a:moveTo>
                    <a:cubicBezTo>
                      <a:pt x="1443" y="1"/>
                      <a:pt x="1033" y="2187"/>
                      <a:pt x="599" y="3489"/>
                    </a:cubicBezTo>
                    <a:cubicBezTo>
                      <a:pt x="360" y="4267"/>
                      <a:pt x="0" y="4926"/>
                      <a:pt x="60" y="5794"/>
                    </a:cubicBezTo>
                    <a:cubicBezTo>
                      <a:pt x="60" y="6333"/>
                      <a:pt x="300" y="6842"/>
                      <a:pt x="719" y="7201"/>
                    </a:cubicBezTo>
                    <a:cubicBezTo>
                      <a:pt x="1086" y="7405"/>
                      <a:pt x="1509" y="7512"/>
                      <a:pt x="1940" y="7512"/>
                    </a:cubicBezTo>
                    <a:cubicBezTo>
                      <a:pt x="2141" y="7512"/>
                      <a:pt x="2345" y="7489"/>
                      <a:pt x="2546" y="7441"/>
                    </a:cubicBezTo>
                    <a:lnTo>
                      <a:pt x="2665" y="7411"/>
                    </a:lnTo>
                    <a:cubicBezTo>
                      <a:pt x="3162" y="7254"/>
                      <a:pt x="3659" y="7166"/>
                      <a:pt x="4175" y="7166"/>
                    </a:cubicBezTo>
                    <a:cubicBezTo>
                      <a:pt x="4250" y="7166"/>
                      <a:pt x="4326" y="7168"/>
                      <a:pt x="4402" y="7172"/>
                    </a:cubicBezTo>
                    <a:cubicBezTo>
                      <a:pt x="5989" y="7321"/>
                      <a:pt x="9403" y="9986"/>
                      <a:pt x="10061" y="10316"/>
                    </a:cubicBezTo>
                    <a:cubicBezTo>
                      <a:pt x="10840" y="10735"/>
                      <a:pt x="11618" y="11154"/>
                      <a:pt x="12427" y="11543"/>
                    </a:cubicBezTo>
                    <a:cubicBezTo>
                      <a:pt x="12666" y="11663"/>
                      <a:pt x="12936" y="11753"/>
                      <a:pt x="13205" y="11753"/>
                    </a:cubicBezTo>
                    <a:cubicBezTo>
                      <a:pt x="13684" y="11723"/>
                      <a:pt x="14044" y="11364"/>
                      <a:pt x="14343" y="11004"/>
                    </a:cubicBezTo>
                    <a:cubicBezTo>
                      <a:pt x="14463" y="10885"/>
                      <a:pt x="14523" y="10735"/>
                      <a:pt x="14583" y="10585"/>
                    </a:cubicBezTo>
                    <a:cubicBezTo>
                      <a:pt x="14583" y="10346"/>
                      <a:pt x="14493" y="10106"/>
                      <a:pt x="14343" y="9926"/>
                    </a:cubicBezTo>
                    <a:cubicBezTo>
                      <a:pt x="13385" y="8669"/>
                      <a:pt x="12008" y="7980"/>
                      <a:pt x="10660" y="7231"/>
                    </a:cubicBezTo>
                    <a:cubicBezTo>
                      <a:pt x="9373" y="6513"/>
                      <a:pt x="8295" y="5555"/>
                      <a:pt x="7067" y="4716"/>
                    </a:cubicBezTo>
                    <a:cubicBezTo>
                      <a:pt x="6378" y="4327"/>
                      <a:pt x="5839" y="3698"/>
                      <a:pt x="5570" y="2950"/>
                    </a:cubicBezTo>
                    <a:cubicBezTo>
                      <a:pt x="5480" y="2650"/>
                      <a:pt x="5450" y="2291"/>
                      <a:pt x="5390" y="1991"/>
                    </a:cubicBezTo>
                    <a:cubicBezTo>
                      <a:pt x="5211" y="1063"/>
                      <a:pt x="4522" y="344"/>
                      <a:pt x="3653" y="75"/>
                    </a:cubicBezTo>
                    <a:cubicBezTo>
                      <a:pt x="3453" y="24"/>
                      <a:pt x="3268" y="1"/>
                      <a:pt x="30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35;p38">
                <a:extLst>
                  <a:ext uri="{FF2B5EF4-FFF2-40B4-BE49-F238E27FC236}">
                    <a16:creationId xmlns:a16="http://schemas.microsoft.com/office/drawing/2014/main" id="{2E849025-5F18-4977-B1F0-ABB36C9F231A}"/>
                  </a:ext>
                </a:extLst>
              </p:cNvPr>
              <p:cNvSpPr/>
              <p:nvPr/>
            </p:nvSpPr>
            <p:spPr>
              <a:xfrm>
                <a:off x="4133700" y="2605950"/>
                <a:ext cx="331650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13266" h="11745" extrusionOk="0">
                    <a:moveTo>
                      <a:pt x="6541" y="1"/>
                    </a:moveTo>
                    <a:cubicBezTo>
                      <a:pt x="6486" y="1"/>
                      <a:pt x="6432" y="2"/>
                      <a:pt x="6378" y="4"/>
                    </a:cubicBezTo>
                    <a:cubicBezTo>
                      <a:pt x="5151" y="94"/>
                      <a:pt x="4013" y="663"/>
                      <a:pt x="3144" y="1561"/>
                    </a:cubicBezTo>
                    <a:cubicBezTo>
                      <a:pt x="599" y="4166"/>
                      <a:pt x="0" y="10365"/>
                      <a:pt x="4642" y="11562"/>
                    </a:cubicBezTo>
                    <a:cubicBezTo>
                      <a:pt x="5081" y="11687"/>
                      <a:pt x="5548" y="11745"/>
                      <a:pt x="6024" y="11745"/>
                    </a:cubicBezTo>
                    <a:cubicBezTo>
                      <a:pt x="7947" y="11745"/>
                      <a:pt x="10023" y="10804"/>
                      <a:pt x="11079" y="9556"/>
                    </a:cubicBezTo>
                    <a:cubicBezTo>
                      <a:pt x="13265" y="6951"/>
                      <a:pt x="11798" y="1980"/>
                      <a:pt x="8594" y="483"/>
                    </a:cubicBezTo>
                    <a:cubicBezTo>
                      <a:pt x="7955" y="178"/>
                      <a:pt x="7239" y="1"/>
                      <a:pt x="65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36;p38">
                <a:extLst>
                  <a:ext uri="{FF2B5EF4-FFF2-40B4-BE49-F238E27FC236}">
                    <a16:creationId xmlns:a16="http://schemas.microsoft.com/office/drawing/2014/main" id="{7C699390-EF29-4B6D-80DF-41D4CDBC3078}"/>
                  </a:ext>
                </a:extLst>
              </p:cNvPr>
              <p:cNvSpPr/>
              <p:nvPr/>
            </p:nvSpPr>
            <p:spPr>
              <a:xfrm>
                <a:off x="4243000" y="2646325"/>
                <a:ext cx="142250" cy="12522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5009" extrusionOk="0">
                    <a:moveTo>
                      <a:pt x="2852" y="0"/>
                    </a:moveTo>
                    <a:cubicBezTo>
                      <a:pt x="2810" y="0"/>
                      <a:pt x="2767" y="2"/>
                      <a:pt x="2725" y="6"/>
                    </a:cubicBezTo>
                    <a:cubicBezTo>
                      <a:pt x="2186" y="36"/>
                      <a:pt x="1707" y="276"/>
                      <a:pt x="1347" y="665"/>
                    </a:cubicBezTo>
                    <a:cubicBezTo>
                      <a:pt x="240" y="1773"/>
                      <a:pt x="0" y="4438"/>
                      <a:pt x="1976" y="4947"/>
                    </a:cubicBezTo>
                    <a:cubicBezTo>
                      <a:pt x="2179" y="4988"/>
                      <a:pt x="2382" y="5009"/>
                      <a:pt x="2584" y="5009"/>
                    </a:cubicBezTo>
                    <a:cubicBezTo>
                      <a:pt x="3397" y="5009"/>
                      <a:pt x="4179" y="4678"/>
                      <a:pt x="4731" y="4078"/>
                    </a:cubicBezTo>
                    <a:cubicBezTo>
                      <a:pt x="5689" y="2970"/>
                      <a:pt x="5060" y="845"/>
                      <a:pt x="3683" y="216"/>
                    </a:cubicBezTo>
                    <a:cubicBezTo>
                      <a:pt x="3422" y="85"/>
                      <a:pt x="3139" y="0"/>
                      <a:pt x="28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37;p38">
                <a:extLst>
                  <a:ext uri="{FF2B5EF4-FFF2-40B4-BE49-F238E27FC236}">
                    <a16:creationId xmlns:a16="http://schemas.microsoft.com/office/drawing/2014/main" id="{9A74B3C0-58AB-4685-A53E-B687246D2903}"/>
                  </a:ext>
                </a:extLst>
              </p:cNvPr>
              <p:cNvSpPr/>
              <p:nvPr/>
            </p:nvSpPr>
            <p:spPr>
              <a:xfrm>
                <a:off x="4277425" y="2680150"/>
                <a:ext cx="292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042" extrusionOk="0">
                    <a:moveTo>
                      <a:pt x="569" y="1"/>
                    </a:moveTo>
                    <a:cubicBezTo>
                      <a:pt x="450" y="30"/>
                      <a:pt x="360" y="60"/>
                      <a:pt x="300" y="150"/>
                    </a:cubicBezTo>
                    <a:cubicBezTo>
                      <a:pt x="60" y="390"/>
                      <a:pt x="0" y="929"/>
                      <a:pt x="420" y="1019"/>
                    </a:cubicBezTo>
                    <a:cubicBezTo>
                      <a:pt x="474" y="1034"/>
                      <a:pt x="528" y="1042"/>
                      <a:pt x="581" y="1042"/>
                    </a:cubicBezTo>
                    <a:cubicBezTo>
                      <a:pt x="734" y="1042"/>
                      <a:pt x="878" y="980"/>
                      <a:pt x="989" y="869"/>
                    </a:cubicBezTo>
                    <a:cubicBezTo>
                      <a:pt x="1168" y="569"/>
                      <a:pt x="1048" y="210"/>
                      <a:pt x="779" y="60"/>
                    </a:cubicBezTo>
                    <a:cubicBezTo>
                      <a:pt x="689" y="30"/>
                      <a:pt x="629" y="1"/>
                      <a:pt x="5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38;p38">
                <a:extLst>
                  <a:ext uri="{FF2B5EF4-FFF2-40B4-BE49-F238E27FC236}">
                    <a16:creationId xmlns:a16="http://schemas.microsoft.com/office/drawing/2014/main" id="{8D1D67F2-65FD-4249-B390-A04CAB1AFD27}"/>
                  </a:ext>
                </a:extLst>
              </p:cNvPr>
              <p:cNvSpPr/>
              <p:nvPr/>
            </p:nvSpPr>
            <p:spPr>
              <a:xfrm>
                <a:off x="4666700" y="2525950"/>
                <a:ext cx="331625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748" extrusionOk="0">
                    <a:moveTo>
                      <a:pt x="6378" y="0"/>
                    </a:moveTo>
                    <a:cubicBezTo>
                      <a:pt x="5120" y="120"/>
                      <a:pt x="3982" y="659"/>
                      <a:pt x="3144" y="1557"/>
                    </a:cubicBezTo>
                    <a:cubicBezTo>
                      <a:pt x="569" y="4162"/>
                      <a:pt x="0" y="10361"/>
                      <a:pt x="4641" y="11588"/>
                    </a:cubicBezTo>
                    <a:cubicBezTo>
                      <a:pt x="5064" y="11697"/>
                      <a:pt x="5513" y="11748"/>
                      <a:pt x="5970" y="11748"/>
                    </a:cubicBezTo>
                    <a:cubicBezTo>
                      <a:pt x="7908" y="11748"/>
                      <a:pt x="10013" y="10836"/>
                      <a:pt x="11079" y="9552"/>
                    </a:cubicBezTo>
                    <a:cubicBezTo>
                      <a:pt x="13265" y="6947"/>
                      <a:pt x="11798" y="1976"/>
                      <a:pt x="8564" y="479"/>
                    </a:cubicBezTo>
                    <a:cubicBezTo>
                      <a:pt x="7875" y="150"/>
                      <a:pt x="7127" y="0"/>
                      <a:pt x="63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39;p38">
                <a:extLst>
                  <a:ext uri="{FF2B5EF4-FFF2-40B4-BE49-F238E27FC236}">
                    <a16:creationId xmlns:a16="http://schemas.microsoft.com/office/drawing/2014/main" id="{DDB34F96-9024-45C0-88EA-DA0A1FBBD9F3}"/>
                  </a:ext>
                </a:extLst>
              </p:cNvPr>
              <p:cNvSpPr/>
              <p:nvPr/>
            </p:nvSpPr>
            <p:spPr>
              <a:xfrm>
                <a:off x="4771500" y="2526600"/>
                <a:ext cx="2268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11733" extrusionOk="0">
                    <a:moveTo>
                      <a:pt x="2348" y="1"/>
                    </a:moveTo>
                    <a:cubicBezTo>
                      <a:pt x="2294" y="1"/>
                      <a:pt x="2240" y="2"/>
                      <a:pt x="2186" y="4"/>
                    </a:cubicBezTo>
                    <a:lnTo>
                      <a:pt x="1946" y="4"/>
                    </a:lnTo>
                    <a:cubicBezTo>
                      <a:pt x="2096" y="34"/>
                      <a:pt x="2246" y="124"/>
                      <a:pt x="2366" y="184"/>
                    </a:cubicBezTo>
                    <a:cubicBezTo>
                      <a:pt x="5599" y="1651"/>
                      <a:pt x="7067" y="6622"/>
                      <a:pt x="4881" y="9257"/>
                    </a:cubicBezTo>
                    <a:cubicBezTo>
                      <a:pt x="3863" y="10454"/>
                      <a:pt x="1887" y="11353"/>
                      <a:pt x="0" y="11413"/>
                    </a:cubicBezTo>
                    <a:cubicBezTo>
                      <a:pt x="150" y="11472"/>
                      <a:pt x="300" y="11502"/>
                      <a:pt x="419" y="11562"/>
                    </a:cubicBezTo>
                    <a:cubicBezTo>
                      <a:pt x="856" y="11679"/>
                      <a:pt x="1318" y="11733"/>
                      <a:pt x="1788" y="11733"/>
                    </a:cubicBezTo>
                    <a:cubicBezTo>
                      <a:pt x="3735" y="11733"/>
                      <a:pt x="5826" y="10804"/>
                      <a:pt x="6887" y="9526"/>
                    </a:cubicBezTo>
                    <a:cubicBezTo>
                      <a:pt x="9073" y="6921"/>
                      <a:pt x="7606" y="1950"/>
                      <a:pt x="4402" y="483"/>
                    </a:cubicBezTo>
                    <a:cubicBezTo>
                      <a:pt x="3763" y="178"/>
                      <a:pt x="3046" y="1"/>
                      <a:pt x="2348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40;p38">
                <a:extLst>
                  <a:ext uri="{FF2B5EF4-FFF2-40B4-BE49-F238E27FC236}">
                    <a16:creationId xmlns:a16="http://schemas.microsoft.com/office/drawing/2014/main" id="{0B961106-0BC6-40E5-841C-8FDE6753EA93}"/>
                  </a:ext>
                </a:extLst>
              </p:cNvPr>
              <p:cNvSpPr/>
              <p:nvPr/>
            </p:nvSpPr>
            <p:spPr>
              <a:xfrm>
                <a:off x="4728825" y="2659950"/>
                <a:ext cx="142250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5018" extrusionOk="0">
                    <a:moveTo>
                      <a:pt x="2755" y="0"/>
                    </a:moveTo>
                    <a:cubicBezTo>
                      <a:pt x="2216" y="30"/>
                      <a:pt x="1707" y="270"/>
                      <a:pt x="1348" y="659"/>
                    </a:cubicBezTo>
                    <a:cubicBezTo>
                      <a:pt x="240" y="1797"/>
                      <a:pt x="0" y="4432"/>
                      <a:pt x="1977" y="4941"/>
                    </a:cubicBezTo>
                    <a:cubicBezTo>
                      <a:pt x="2197" y="4993"/>
                      <a:pt x="2419" y="5018"/>
                      <a:pt x="2639" y="5018"/>
                    </a:cubicBezTo>
                    <a:cubicBezTo>
                      <a:pt x="3433" y="5018"/>
                      <a:pt x="4198" y="4689"/>
                      <a:pt x="4761" y="4102"/>
                    </a:cubicBezTo>
                    <a:cubicBezTo>
                      <a:pt x="5690" y="2964"/>
                      <a:pt x="5061" y="838"/>
                      <a:pt x="3683" y="210"/>
                    </a:cubicBezTo>
                    <a:cubicBezTo>
                      <a:pt x="3384" y="60"/>
                      <a:pt x="3055" y="0"/>
                      <a:pt x="27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41;p38">
                <a:extLst>
                  <a:ext uri="{FF2B5EF4-FFF2-40B4-BE49-F238E27FC236}">
                    <a16:creationId xmlns:a16="http://schemas.microsoft.com/office/drawing/2014/main" id="{DE13B51F-C83A-4F66-B0F5-6802F6552DE8}"/>
                  </a:ext>
                </a:extLst>
              </p:cNvPr>
              <p:cNvSpPr/>
              <p:nvPr/>
            </p:nvSpPr>
            <p:spPr>
              <a:xfrm>
                <a:off x="4423850" y="2892975"/>
                <a:ext cx="30800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12320" h="5171" extrusionOk="0">
                    <a:moveTo>
                      <a:pt x="9753" y="1"/>
                    </a:moveTo>
                    <a:cubicBezTo>
                      <a:pt x="9573" y="1"/>
                      <a:pt x="9390" y="26"/>
                      <a:pt x="9205" y="81"/>
                    </a:cubicBezTo>
                    <a:cubicBezTo>
                      <a:pt x="8456" y="291"/>
                      <a:pt x="8127" y="950"/>
                      <a:pt x="7887" y="1608"/>
                    </a:cubicBezTo>
                    <a:cubicBezTo>
                      <a:pt x="7828" y="1818"/>
                      <a:pt x="7708" y="1998"/>
                      <a:pt x="7558" y="2147"/>
                    </a:cubicBezTo>
                    <a:cubicBezTo>
                      <a:pt x="7528" y="2177"/>
                      <a:pt x="7468" y="2177"/>
                      <a:pt x="7558" y="2177"/>
                    </a:cubicBezTo>
                    <a:lnTo>
                      <a:pt x="7431" y="2177"/>
                    </a:lnTo>
                    <a:cubicBezTo>
                      <a:pt x="7399" y="2155"/>
                      <a:pt x="7335" y="2117"/>
                      <a:pt x="7319" y="2117"/>
                    </a:cubicBezTo>
                    <a:cubicBezTo>
                      <a:pt x="7319" y="2097"/>
                      <a:pt x="7249" y="2049"/>
                      <a:pt x="7233" y="2049"/>
                    </a:cubicBezTo>
                    <a:cubicBezTo>
                      <a:pt x="7226" y="2049"/>
                      <a:pt x="7230" y="2059"/>
                      <a:pt x="7259" y="2087"/>
                    </a:cubicBezTo>
                    <a:lnTo>
                      <a:pt x="7139" y="1968"/>
                    </a:lnTo>
                    <a:lnTo>
                      <a:pt x="6869" y="1728"/>
                    </a:lnTo>
                    <a:cubicBezTo>
                      <a:pt x="6690" y="1549"/>
                      <a:pt x="6510" y="1399"/>
                      <a:pt x="6271" y="1279"/>
                    </a:cubicBezTo>
                    <a:cubicBezTo>
                      <a:pt x="6073" y="1169"/>
                      <a:pt x="5855" y="1116"/>
                      <a:pt x="5638" y="1116"/>
                    </a:cubicBezTo>
                    <a:cubicBezTo>
                      <a:pt x="5263" y="1116"/>
                      <a:pt x="4889" y="1275"/>
                      <a:pt x="4624" y="1578"/>
                    </a:cubicBezTo>
                    <a:cubicBezTo>
                      <a:pt x="4414" y="1818"/>
                      <a:pt x="4264" y="2117"/>
                      <a:pt x="4145" y="2417"/>
                    </a:cubicBezTo>
                    <a:cubicBezTo>
                      <a:pt x="4085" y="2656"/>
                      <a:pt x="3995" y="2866"/>
                      <a:pt x="3845" y="3046"/>
                    </a:cubicBezTo>
                    <a:cubicBezTo>
                      <a:pt x="3815" y="3106"/>
                      <a:pt x="3755" y="3165"/>
                      <a:pt x="3665" y="3195"/>
                    </a:cubicBezTo>
                    <a:cubicBezTo>
                      <a:pt x="3635" y="3195"/>
                      <a:pt x="3635" y="3195"/>
                      <a:pt x="3576" y="3165"/>
                    </a:cubicBezTo>
                    <a:cubicBezTo>
                      <a:pt x="3366" y="3016"/>
                      <a:pt x="3186" y="2836"/>
                      <a:pt x="3007" y="2626"/>
                    </a:cubicBezTo>
                    <a:cubicBezTo>
                      <a:pt x="2715" y="2404"/>
                      <a:pt x="2371" y="2291"/>
                      <a:pt x="2030" y="2291"/>
                    </a:cubicBezTo>
                    <a:cubicBezTo>
                      <a:pt x="1636" y="2291"/>
                      <a:pt x="1245" y="2441"/>
                      <a:pt x="941" y="2746"/>
                    </a:cubicBezTo>
                    <a:cubicBezTo>
                      <a:pt x="342" y="3225"/>
                      <a:pt x="192" y="4034"/>
                      <a:pt x="72" y="4752"/>
                    </a:cubicBezTo>
                    <a:cubicBezTo>
                      <a:pt x="0" y="5005"/>
                      <a:pt x="200" y="5171"/>
                      <a:pt x="396" y="5171"/>
                    </a:cubicBezTo>
                    <a:cubicBezTo>
                      <a:pt x="525" y="5171"/>
                      <a:pt x="653" y="5099"/>
                      <a:pt x="701" y="4932"/>
                    </a:cubicBezTo>
                    <a:cubicBezTo>
                      <a:pt x="851" y="4393"/>
                      <a:pt x="1030" y="3704"/>
                      <a:pt x="1539" y="3405"/>
                    </a:cubicBezTo>
                    <a:cubicBezTo>
                      <a:pt x="1689" y="3315"/>
                      <a:pt x="1899" y="3285"/>
                      <a:pt x="2078" y="3285"/>
                    </a:cubicBezTo>
                    <a:cubicBezTo>
                      <a:pt x="2288" y="3315"/>
                      <a:pt x="2438" y="3525"/>
                      <a:pt x="2617" y="3704"/>
                    </a:cubicBezTo>
                    <a:cubicBezTo>
                      <a:pt x="2919" y="4006"/>
                      <a:pt x="3297" y="4245"/>
                      <a:pt x="3708" y="4245"/>
                    </a:cubicBezTo>
                    <a:cubicBezTo>
                      <a:pt x="3869" y="4245"/>
                      <a:pt x="4036" y="4208"/>
                      <a:pt x="4204" y="4124"/>
                    </a:cubicBezTo>
                    <a:cubicBezTo>
                      <a:pt x="4743" y="3854"/>
                      <a:pt x="4953" y="3285"/>
                      <a:pt x="5193" y="2776"/>
                    </a:cubicBezTo>
                    <a:cubicBezTo>
                      <a:pt x="5252" y="2597"/>
                      <a:pt x="5342" y="2417"/>
                      <a:pt x="5492" y="2267"/>
                    </a:cubicBezTo>
                    <a:cubicBezTo>
                      <a:pt x="5492" y="2267"/>
                      <a:pt x="5529" y="2248"/>
                      <a:pt x="5552" y="2237"/>
                    </a:cubicBezTo>
                    <a:lnTo>
                      <a:pt x="5612" y="2237"/>
                    </a:lnTo>
                    <a:cubicBezTo>
                      <a:pt x="5612" y="2237"/>
                      <a:pt x="5666" y="2248"/>
                      <a:pt x="5689" y="2250"/>
                    </a:cubicBezTo>
                    <a:lnTo>
                      <a:pt x="5689" y="2250"/>
                    </a:lnTo>
                    <a:cubicBezTo>
                      <a:pt x="6013" y="2486"/>
                      <a:pt x="6336" y="2751"/>
                      <a:pt x="6630" y="3016"/>
                    </a:cubicBezTo>
                    <a:cubicBezTo>
                      <a:pt x="6892" y="3225"/>
                      <a:pt x="7204" y="3333"/>
                      <a:pt x="7515" y="3333"/>
                    </a:cubicBezTo>
                    <a:cubicBezTo>
                      <a:pt x="7737" y="3333"/>
                      <a:pt x="7957" y="3278"/>
                      <a:pt x="8157" y="3165"/>
                    </a:cubicBezTo>
                    <a:cubicBezTo>
                      <a:pt x="8756" y="2836"/>
                      <a:pt x="8906" y="2207"/>
                      <a:pt x="9115" y="1638"/>
                    </a:cubicBezTo>
                    <a:cubicBezTo>
                      <a:pt x="9175" y="1429"/>
                      <a:pt x="9325" y="1279"/>
                      <a:pt x="9504" y="1189"/>
                    </a:cubicBezTo>
                    <a:cubicBezTo>
                      <a:pt x="9554" y="1182"/>
                      <a:pt x="9605" y="1178"/>
                      <a:pt x="9657" y="1178"/>
                    </a:cubicBezTo>
                    <a:cubicBezTo>
                      <a:pt x="9824" y="1178"/>
                      <a:pt x="9996" y="1217"/>
                      <a:pt x="10133" y="1309"/>
                    </a:cubicBezTo>
                    <a:cubicBezTo>
                      <a:pt x="10672" y="1638"/>
                      <a:pt x="10882" y="2357"/>
                      <a:pt x="11271" y="2806"/>
                    </a:cubicBezTo>
                    <a:cubicBezTo>
                      <a:pt x="11382" y="2935"/>
                      <a:pt x="11537" y="2996"/>
                      <a:pt x="11697" y="2996"/>
                    </a:cubicBezTo>
                    <a:cubicBezTo>
                      <a:pt x="11796" y="2996"/>
                      <a:pt x="11897" y="2972"/>
                      <a:pt x="11990" y="2926"/>
                    </a:cubicBezTo>
                    <a:cubicBezTo>
                      <a:pt x="12229" y="2776"/>
                      <a:pt x="12319" y="2507"/>
                      <a:pt x="12259" y="2237"/>
                    </a:cubicBezTo>
                    <a:cubicBezTo>
                      <a:pt x="11973" y="1119"/>
                      <a:pt x="10942" y="1"/>
                      <a:pt x="97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42;p38">
                <a:extLst>
                  <a:ext uri="{FF2B5EF4-FFF2-40B4-BE49-F238E27FC236}">
                    <a16:creationId xmlns:a16="http://schemas.microsoft.com/office/drawing/2014/main" id="{A15772BA-C4E3-4739-9DF7-424D24ABC5F6}"/>
                  </a:ext>
                </a:extLst>
              </p:cNvPr>
              <p:cNvSpPr/>
              <p:nvPr/>
            </p:nvSpPr>
            <p:spPr>
              <a:xfrm>
                <a:off x="4774475" y="2737050"/>
                <a:ext cx="284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026" extrusionOk="0">
                    <a:moveTo>
                      <a:pt x="570" y="0"/>
                    </a:moveTo>
                    <a:cubicBezTo>
                      <a:pt x="450" y="0"/>
                      <a:pt x="330" y="60"/>
                      <a:pt x="270" y="120"/>
                    </a:cubicBezTo>
                    <a:cubicBezTo>
                      <a:pt x="61" y="360"/>
                      <a:pt x="1" y="899"/>
                      <a:pt x="390" y="1018"/>
                    </a:cubicBezTo>
                    <a:cubicBezTo>
                      <a:pt x="425" y="1023"/>
                      <a:pt x="460" y="1026"/>
                      <a:pt x="495" y="1026"/>
                    </a:cubicBezTo>
                    <a:cubicBezTo>
                      <a:pt x="668" y="1026"/>
                      <a:pt x="834" y="963"/>
                      <a:pt x="959" y="839"/>
                    </a:cubicBezTo>
                    <a:cubicBezTo>
                      <a:pt x="1139" y="569"/>
                      <a:pt x="1049" y="180"/>
                      <a:pt x="749" y="30"/>
                    </a:cubicBezTo>
                    <a:cubicBezTo>
                      <a:pt x="690" y="0"/>
                      <a:pt x="630" y="0"/>
                      <a:pt x="5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743;p38">
                <a:extLst>
                  <a:ext uri="{FF2B5EF4-FFF2-40B4-BE49-F238E27FC236}">
                    <a16:creationId xmlns:a16="http://schemas.microsoft.com/office/drawing/2014/main" id="{71F64E2E-49C2-44CD-8E07-F330497700F7}"/>
                  </a:ext>
                </a:extLst>
              </p:cNvPr>
              <p:cNvSpPr/>
              <p:nvPr/>
            </p:nvSpPr>
            <p:spPr>
              <a:xfrm>
                <a:off x="5050450" y="2183225"/>
                <a:ext cx="132775" cy="1921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7687" extrusionOk="0">
                    <a:moveTo>
                      <a:pt x="336" y="1"/>
                    </a:moveTo>
                    <a:cubicBezTo>
                      <a:pt x="120" y="1"/>
                      <a:pt x="0" y="333"/>
                      <a:pt x="221" y="504"/>
                    </a:cubicBezTo>
                    <a:lnTo>
                      <a:pt x="191" y="534"/>
                    </a:lnTo>
                    <a:cubicBezTo>
                      <a:pt x="460" y="774"/>
                      <a:pt x="700" y="1013"/>
                      <a:pt x="909" y="1283"/>
                    </a:cubicBezTo>
                    <a:cubicBezTo>
                      <a:pt x="1179" y="1612"/>
                      <a:pt x="1478" y="1941"/>
                      <a:pt x="1718" y="2301"/>
                    </a:cubicBezTo>
                    <a:cubicBezTo>
                      <a:pt x="2047" y="2750"/>
                      <a:pt x="2317" y="3199"/>
                      <a:pt x="2616" y="3678"/>
                    </a:cubicBezTo>
                    <a:cubicBezTo>
                      <a:pt x="2766" y="3918"/>
                      <a:pt x="2886" y="4187"/>
                      <a:pt x="3035" y="4457"/>
                    </a:cubicBezTo>
                    <a:cubicBezTo>
                      <a:pt x="3155" y="4726"/>
                      <a:pt x="3305" y="5056"/>
                      <a:pt x="3395" y="5235"/>
                    </a:cubicBezTo>
                    <a:cubicBezTo>
                      <a:pt x="3574" y="5625"/>
                      <a:pt x="3694" y="6014"/>
                      <a:pt x="3874" y="6403"/>
                    </a:cubicBezTo>
                    <a:cubicBezTo>
                      <a:pt x="3993" y="6702"/>
                      <a:pt x="4203" y="7092"/>
                      <a:pt x="4353" y="7451"/>
                    </a:cubicBezTo>
                    <a:cubicBezTo>
                      <a:pt x="4457" y="7614"/>
                      <a:pt x="4620" y="7686"/>
                      <a:pt x="4782" y="7686"/>
                    </a:cubicBezTo>
                    <a:cubicBezTo>
                      <a:pt x="5038" y="7686"/>
                      <a:pt x="5293" y="7505"/>
                      <a:pt x="5311" y="7212"/>
                    </a:cubicBezTo>
                    <a:cubicBezTo>
                      <a:pt x="5281" y="6792"/>
                      <a:pt x="5221" y="6403"/>
                      <a:pt x="5131" y="6014"/>
                    </a:cubicBezTo>
                    <a:cubicBezTo>
                      <a:pt x="5012" y="5654"/>
                      <a:pt x="4862" y="5325"/>
                      <a:pt x="4712" y="4966"/>
                    </a:cubicBezTo>
                    <a:cubicBezTo>
                      <a:pt x="4413" y="4397"/>
                      <a:pt x="4083" y="3798"/>
                      <a:pt x="3724" y="3259"/>
                    </a:cubicBezTo>
                    <a:cubicBezTo>
                      <a:pt x="3125" y="2361"/>
                      <a:pt x="2377" y="1522"/>
                      <a:pt x="1568" y="804"/>
                    </a:cubicBezTo>
                    <a:cubicBezTo>
                      <a:pt x="1388" y="654"/>
                      <a:pt x="1179" y="504"/>
                      <a:pt x="969" y="384"/>
                    </a:cubicBezTo>
                    <a:cubicBezTo>
                      <a:pt x="819" y="295"/>
                      <a:pt x="640" y="175"/>
                      <a:pt x="490" y="55"/>
                    </a:cubicBezTo>
                    <a:cubicBezTo>
                      <a:pt x="436" y="17"/>
                      <a:pt x="383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744;p38">
                <a:extLst>
                  <a:ext uri="{FF2B5EF4-FFF2-40B4-BE49-F238E27FC236}">
                    <a16:creationId xmlns:a16="http://schemas.microsoft.com/office/drawing/2014/main" id="{3C45533D-1081-4EF2-BCB9-D3121BFE5F51}"/>
                  </a:ext>
                </a:extLst>
              </p:cNvPr>
              <p:cNvSpPr/>
              <p:nvPr/>
            </p:nvSpPr>
            <p:spPr>
              <a:xfrm>
                <a:off x="5180525" y="2415525"/>
                <a:ext cx="45375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4123" extrusionOk="0">
                    <a:moveTo>
                      <a:pt x="357" y="1"/>
                    </a:moveTo>
                    <a:cubicBezTo>
                      <a:pt x="175" y="1"/>
                      <a:pt x="0" y="171"/>
                      <a:pt x="78" y="405"/>
                    </a:cubicBezTo>
                    <a:lnTo>
                      <a:pt x="108" y="405"/>
                    </a:lnTo>
                    <a:cubicBezTo>
                      <a:pt x="258" y="944"/>
                      <a:pt x="377" y="1513"/>
                      <a:pt x="467" y="2052"/>
                    </a:cubicBezTo>
                    <a:cubicBezTo>
                      <a:pt x="497" y="2201"/>
                      <a:pt x="527" y="2351"/>
                      <a:pt x="557" y="2501"/>
                    </a:cubicBezTo>
                    <a:cubicBezTo>
                      <a:pt x="557" y="2501"/>
                      <a:pt x="578" y="2605"/>
                      <a:pt x="568" y="2605"/>
                    </a:cubicBezTo>
                    <a:cubicBezTo>
                      <a:pt x="565" y="2605"/>
                      <a:pt x="562" y="2601"/>
                      <a:pt x="557" y="2591"/>
                    </a:cubicBezTo>
                    <a:lnTo>
                      <a:pt x="557" y="2591"/>
                    </a:lnTo>
                    <a:cubicBezTo>
                      <a:pt x="557" y="2651"/>
                      <a:pt x="557" y="2740"/>
                      <a:pt x="587" y="2830"/>
                    </a:cubicBezTo>
                    <a:cubicBezTo>
                      <a:pt x="617" y="3130"/>
                      <a:pt x="677" y="3429"/>
                      <a:pt x="797" y="3729"/>
                    </a:cubicBezTo>
                    <a:cubicBezTo>
                      <a:pt x="864" y="3998"/>
                      <a:pt x="1077" y="4122"/>
                      <a:pt x="1291" y="4122"/>
                    </a:cubicBezTo>
                    <a:cubicBezTo>
                      <a:pt x="1553" y="4122"/>
                      <a:pt x="1815" y="3938"/>
                      <a:pt x="1815" y="3609"/>
                    </a:cubicBezTo>
                    <a:cubicBezTo>
                      <a:pt x="1815" y="2980"/>
                      <a:pt x="1665" y="2381"/>
                      <a:pt x="1425" y="1782"/>
                    </a:cubicBezTo>
                    <a:cubicBezTo>
                      <a:pt x="1216" y="1243"/>
                      <a:pt x="946" y="674"/>
                      <a:pt x="617" y="165"/>
                    </a:cubicBezTo>
                    <a:cubicBezTo>
                      <a:pt x="554" y="50"/>
                      <a:pt x="455" y="1"/>
                      <a:pt x="357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745;p38">
                <a:extLst>
                  <a:ext uri="{FF2B5EF4-FFF2-40B4-BE49-F238E27FC236}">
                    <a16:creationId xmlns:a16="http://schemas.microsoft.com/office/drawing/2014/main" id="{C26862AF-67A4-4198-92D8-3D53DD127246}"/>
                  </a:ext>
                </a:extLst>
              </p:cNvPr>
              <p:cNvSpPr/>
              <p:nvPr/>
            </p:nvSpPr>
            <p:spPr>
              <a:xfrm>
                <a:off x="5092500" y="2381475"/>
                <a:ext cx="518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4140" extrusionOk="0">
                    <a:moveTo>
                      <a:pt x="316" y="1"/>
                    </a:moveTo>
                    <a:cubicBezTo>
                      <a:pt x="157" y="1"/>
                      <a:pt x="0" y="133"/>
                      <a:pt x="66" y="330"/>
                    </a:cubicBezTo>
                    <a:lnTo>
                      <a:pt x="36" y="300"/>
                    </a:lnTo>
                    <a:lnTo>
                      <a:pt x="36" y="300"/>
                    </a:lnTo>
                    <a:cubicBezTo>
                      <a:pt x="156" y="599"/>
                      <a:pt x="245" y="898"/>
                      <a:pt x="365" y="1198"/>
                    </a:cubicBezTo>
                    <a:cubicBezTo>
                      <a:pt x="485" y="1497"/>
                      <a:pt x="605" y="1767"/>
                      <a:pt x="695" y="2066"/>
                    </a:cubicBezTo>
                    <a:cubicBezTo>
                      <a:pt x="754" y="2366"/>
                      <a:pt x="814" y="2665"/>
                      <a:pt x="904" y="2965"/>
                    </a:cubicBezTo>
                    <a:cubicBezTo>
                      <a:pt x="994" y="3294"/>
                      <a:pt x="1114" y="3623"/>
                      <a:pt x="1263" y="3953"/>
                    </a:cubicBezTo>
                    <a:cubicBezTo>
                      <a:pt x="1338" y="4077"/>
                      <a:pt x="1476" y="4140"/>
                      <a:pt x="1623" y="4140"/>
                    </a:cubicBezTo>
                    <a:cubicBezTo>
                      <a:pt x="1653" y="4140"/>
                      <a:pt x="1683" y="4137"/>
                      <a:pt x="1713" y="4132"/>
                    </a:cubicBezTo>
                    <a:cubicBezTo>
                      <a:pt x="1892" y="4072"/>
                      <a:pt x="2012" y="3923"/>
                      <a:pt x="2012" y="3743"/>
                    </a:cubicBezTo>
                    <a:cubicBezTo>
                      <a:pt x="2072" y="3414"/>
                      <a:pt x="2042" y="3054"/>
                      <a:pt x="1952" y="2695"/>
                    </a:cubicBezTo>
                    <a:cubicBezTo>
                      <a:pt x="1862" y="2366"/>
                      <a:pt x="1743" y="2036"/>
                      <a:pt x="1593" y="1737"/>
                    </a:cubicBezTo>
                    <a:cubicBezTo>
                      <a:pt x="1443" y="1437"/>
                      <a:pt x="1293" y="1138"/>
                      <a:pt x="1114" y="839"/>
                    </a:cubicBezTo>
                    <a:cubicBezTo>
                      <a:pt x="934" y="569"/>
                      <a:pt x="724" y="300"/>
                      <a:pt x="485" y="60"/>
                    </a:cubicBezTo>
                    <a:cubicBezTo>
                      <a:pt x="436" y="19"/>
                      <a:pt x="376" y="1"/>
                      <a:pt x="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46;p38">
                <a:extLst>
                  <a:ext uri="{FF2B5EF4-FFF2-40B4-BE49-F238E27FC236}">
                    <a16:creationId xmlns:a16="http://schemas.microsoft.com/office/drawing/2014/main" id="{4E657107-B52D-49D0-9CE9-0AEE3A789D4E}"/>
                  </a:ext>
                </a:extLst>
              </p:cNvPr>
              <p:cNvSpPr/>
              <p:nvPr/>
            </p:nvSpPr>
            <p:spPr>
              <a:xfrm>
                <a:off x="5147275" y="2544550"/>
                <a:ext cx="35950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407" extrusionOk="0">
                    <a:moveTo>
                      <a:pt x="378" y="0"/>
                    </a:moveTo>
                    <a:cubicBezTo>
                      <a:pt x="362" y="0"/>
                      <a:pt x="346" y="2"/>
                      <a:pt x="330" y="5"/>
                    </a:cubicBezTo>
                    <a:cubicBezTo>
                      <a:pt x="150" y="5"/>
                      <a:pt x="31" y="155"/>
                      <a:pt x="31" y="334"/>
                    </a:cubicBezTo>
                    <a:lnTo>
                      <a:pt x="1" y="334"/>
                    </a:lnTo>
                    <a:cubicBezTo>
                      <a:pt x="1" y="484"/>
                      <a:pt x="31" y="664"/>
                      <a:pt x="31" y="813"/>
                    </a:cubicBezTo>
                    <a:cubicBezTo>
                      <a:pt x="31" y="963"/>
                      <a:pt x="1" y="1113"/>
                      <a:pt x="31" y="1292"/>
                    </a:cubicBezTo>
                    <a:cubicBezTo>
                      <a:pt x="61" y="1562"/>
                      <a:pt x="61" y="1861"/>
                      <a:pt x="61" y="2161"/>
                    </a:cubicBezTo>
                    <a:cubicBezTo>
                      <a:pt x="61" y="2460"/>
                      <a:pt x="61" y="2760"/>
                      <a:pt x="91" y="3059"/>
                    </a:cubicBezTo>
                    <a:cubicBezTo>
                      <a:pt x="61" y="3418"/>
                      <a:pt x="150" y="3808"/>
                      <a:pt x="300" y="4137"/>
                    </a:cubicBezTo>
                    <a:cubicBezTo>
                      <a:pt x="405" y="4317"/>
                      <a:pt x="585" y="4406"/>
                      <a:pt x="764" y="4406"/>
                    </a:cubicBezTo>
                    <a:cubicBezTo>
                      <a:pt x="944" y="4406"/>
                      <a:pt x="1124" y="4317"/>
                      <a:pt x="1228" y="4137"/>
                    </a:cubicBezTo>
                    <a:cubicBezTo>
                      <a:pt x="1378" y="3808"/>
                      <a:pt x="1438" y="3418"/>
                      <a:pt x="1378" y="3059"/>
                    </a:cubicBezTo>
                    <a:cubicBezTo>
                      <a:pt x="1348" y="2700"/>
                      <a:pt x="1318" y="2370"/>
                      <a:pt x="1228" y="2041"/>
                    </a:cubicBezTo>
                    <a:cubicBezTo>
                      <a:pt x="1168" y="1742"/>
                      <a:pt x="1109" y="1442"/>
                      <a:pt x="1019" y="1143"/>
                    </a:cubicBezTo>
                    <a:cubicBezTo>
                      <a:pt x="959" y="993"/>
                      <a:pt x="899" y="813"/>
                      <a:pt x="839" y="664"/>
                    </a:cubicBezTo>
                    <a:cubicBezTo>
                      <a:pt x="779" y="514"/>
                      <a:pt x="749" y="394"/>
                      <a:pt x="689" y="244"/>
                    </a:cubicBezTo>
                    <a:cubicBezTo>
                      <a:pt x="663" y="110"/>
                      <a:pt x="516" y="0"/>
                      <a:pt x="378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47;p38">
                <a:extLst>
                  <a:ext uri="{FF2B5EF4-FFF2-40B4-BE49-F238E27FC236}">
                    <a16:creationId xmlns:a16="http://schemas.microsoft.com/office/drawing/2014/main" id="{396EF280-9BDC-478B-AB48-64F66739A4D8}"/>
                  </a:ext>
                </a:extLst>
              </p:cNvPr>
              <p:cNvSpPr/>
              <p:nvPr/>
            </p:nvSpPr>
            <p:spPr>
              <a:xfrm>
                <a:off x="5219900" y="2566100"/>
                <a:ext cx="4717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5671" extrusionOk="0">
                    <a:moveTo>
                      <a:pt x="512" y="1"/>
                    </a:moveTo>
                    <a:cubicBezTo>
                      <a:pt x="443" y="1"/>
                      <a:pt x="371" y="14"/>
                      <a:pt x="300" y="41"/>
                    </a:cubicBezTo>
                    <a:cubicBezTo>
                      <a:pt x="90" y="131"/>
                      <a:pt x="0" y="370"/>
                      <a:pt x="30" y="580"/>
                    </a:cubicBezTo>
                    <a:lnTo>
                      <a:pt x="60" y="580"/>
                    </a:lnTo>
                    <a:cubicBezTo>
                      <a:pt x="150" y="1299"/>
                      <a:pt x="300" y="2017"/>
                      <a:pt x="330" y="2736"/>
                    </a:cubicBezTo>
                    <a:cubicBezTo>
                      <a:pt x="389" y="3485"/>
                      <a:pt x="389" y="4233"/>
                      <a:pt x="360" y="4982"/>
                    </a:cubicBezTo>
                    <a:cubicBezTo>
                      <a:pt x="360" y="5371"/>
                      <a:pt x="689" y="5670"/>
                      <a:pt x="1048" y="5670"/>
                    </a:cubicBezTo>
                    <a:cubicBezTo>
                      <a:pt x="1437" y="5670"/>
                      <a:pt x="1737" y="5371"/>
                      <a:pt x="1737" y="4982"/>
                    </a:cubicBezTo>
                    <a:cubicBezTo>
                      <a:pt x="1887" y="3365"/>
                      <a:pt x="1587" y="1718"/>
                      <a:pt x="898" y="221"/>
                    </a:cubicBezTo>
                    <a:cubicBezTo>
                      <a:pt x="815" y="74"/>
                      <a:pt x="672" y="1"/>
                      <a:pt x="512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48;p38">
                <a:extLst>
                  <a:ext uri="{FF2B5EF4-FFF2-40B4-BE49-F238E27FC236}">
                    <a16:creationId xmlns:a16="http://schemas.microsoft.com/office/drawing/2014/main" id="{AB4AD83D-B5D1-48C4-BBBF-5D238D195F3B}"/>
                  </a:ext>
                </a:extLst>
              </p:cNvPr>
              <p:cNvSpPr/>
              <p:nvPr/>
            </p:nvSpPr>
            <p:spPr>
              <a:xfrm>
                <a:off x="5171975" y="2697925"/>
                <a:ext cx="27725" cy="7387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955" extrusionOk="0">
                    <a:moveTo>
                      <a:pt x="510" y="1"/>
                    </a:moveTo>
                    <a:cubicBezTo>
                      <a:pt x="368" y="1"/>
                      <a:pt x="225" y="83"/>
                      <a:pt x="180" y="248"/>
                    </a:cubicBezTo>
                    <a:lnTo>
                      <a:pt x="180" y="278"/>
                    </a:lnTo>
                    <a:cubicBezTo>
                      <a:pt x="151" y="427"/>
                      <a:pt x="121" y="607"/>
                      <a:pt x="61" y="787"/>
                    </a:cubicBezTo>
                    <a:cubicBezTo>
                      <a:pt x="61" y="996"/>
                      <a:pt x="31" y="1176"/>
                      <a:pt x="31" y="1386"/>
                    </a:cubicBezTo>
                    <a:lnTo>
                      <a:pt x="1" y="1925"/>
                    </a:lnTo>
                    <a:lnTo>
                      <a:pt x="1" y="2164"/>
                    </a:lnTo>
                    <a:cubicBezTo>
                      <a:pt x="31" y="2314"/>
                      <a:pt x="31" y="2434"/>
                      <a:pt x="61" y="2583"/>
                    </a:cubicBezTo>
                    <a:cubicBezTo>
                      <a:pt x="91" y="2703"/>
                      <a:pt x="180" y="2823"/>
                      <a:pt x="300" y="2883"/>
                    </a:cubicBezTo>
                    <a:cubicBezTo>
                      <a:pt x="388" y="2927"/>
                      <a:pt x="476" y="2954"/>
                      <a:pt x="563" y="2954"/>
                    </a:cubicBezTo>
                    <a:cubicBezTo>
                      <a:pt x="595" y="2954"/>
                      <a:pt x="627" y="2951"/>
                      <a:pt x="660" y="2943"/>
                    </a:cubicBezTo>
                    <a:cubicBezTo>
                      <a:pt x="899" y="2913"/>
                      <a:pt x="1109" y="2703"/>
                      <a:pt x="1109" y="2434"/>
                    </a:cubicBezTo>
                    <a:cubicBezTo>
                      <a:pt x="1109" y="2344"/>
                      <a:pt x="1109" y="2254"/>
                      <a:pt x="1109" y="2164"/>
                    </a:cubicBezTo>
                    <a:cubicBezTo>
                      <a:pt x="1109" y="2074"/>
                      <a:pt x="1109" y="1984"/>
                      <a:pt x="1079" y="1895"/>
                    </a:cubicBezTo>
                    <a:lnTo>
                      <a:pt x="1049" y="1356"/>
                    </a:lnTo>
                    <a:cubicBezTo>
                      <a:pt x="1019" y="1176"/>
                      <a:pt x="989" y="966"/>
                      <a:pt x="959" y="787"/>
                    </a:cubicBezTo>
                    <a:cubicBezTo>
                      <a:pt x="929" y="607"/>
                      <a:pt x="869" y="427"/>
                      <a:pt x="839" y="248"/>
                    </a:cubicBezTo>
                    <a:cubicBezTo>
                      <a:pt x="794" y="83"/>
                      <a:pt x="652" y="1"/>
                      <a:pt x="510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49;p38">
                <a:extLst>
                  <a:ext uri="{FF2B5EF4-FFF2-40B4-BE49-F238E27FC236}">
                    <a16:creationId xmlns:a16="http://schemas.microsoft.com/office/drawing/2014/main" id="{26175711-9697-46E5-B858-726DF68AC258}"/>
                  </a:ext>
                </a:extLst>
              </p:cNvPr>
              <p:cNvSpPr/>
              <p:nvPr/>
            </p:nvSpPr>
            <p:spPr>
              <a:xfrm>
                <a:off x="5012500" y="2256525"/>
                <a:ext cx="79400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656" extrusionOk="0">
                    <a:moveTo>
                      <a:pt x="321" y="0"/>
                    </a:moveTo>
                    <a:cubicBezTo>
                      <a:pt x="146" y="0"/>
                      <a:pt x="0" y="240"/>
                      <a:pt x="152" y="417"/>
                    </a:cubicBezTo>
                    <a:lnTo>
                      <a:pt x="152" y="387"/>
                    </a:lnTo>
                    <a:cubicBezTo>
                      <a:pt x="241" y="507"/>
                      <a:pt x="331" y="596"/>
                      <a:pt x="421" y="716"/>
                    </a:cubicBezTo>
                    <a:cubicBezTo>
                      <a:pt x="511" y="836"/>
                      <a:pt x="541" y="956"/>
                      <a:pt x="631" y="1076"/>
                    </a:cubicBezTo>
                    <a:cubicBezTo>
                      <a:pt x="661" y="1135"/>
                      <a:pt x="721" y="1225"/>
                      <a:pt x="780" y="1285"/>
                    </a:cubicBezTo>
                    <a:cubicBezTo>
                      <a:pt x="780" y="1285"/>
                      <a:pt x="818" y="1323"/>
                      <a:pt x="840" y="1345"/>
                    </a:cubicBezTo>
                    <a:lnTo>
                      <a:pt x="840" y="1345"/>
                    </a:lnTo>
                    <a:lnTo>
                      <a:pt x="870" y="1405"/>
                    </a:lnTo>
                    <a:cubicBezTo>
                      <a:pt x="960" y="1525"/>
                      <a:pt x="1050" y="1645"/>
                      <a:pt x="1140" y="1794"/>
                    </a:cubicBezTo>
                    <a:cubicBezTo>
                      <a:pt x="1289" y="2034"/>
                      <a:pt x="1409" y="2273"/>
                      <a:pt x="1559" y="2543"/>
                    </a:cubicBezTo>
                    <a:cubicBezTo>
                      <a:pt x="1679" y="2812"/>
                      <a:pt x="1828" y="3052"/>
                      <a:pt x="1978" y="3321"/>
                    </a:cubicBezTo>
                    <a:cubicBezTo>
                      <a:pt x="2098" y="3548"/>
                      <a:pt x="2313" y="3656"/>
                      <a:pt x="2527" y="3656"/>
                    </a:cubicBezTo>
                    <a:cubicBezTo>
                      <a:pt x="2795" y="3656"/>
                      <a:pt x="3063" y="3487"/>
                      <a:pt x="3146" y="3172"/>
                    </a:cubicBezTo>
                    <a:cubicBezTo>
                      <a:pt x="3176" y="2992"/>
                      <a:pt x="3176" y="2812"/>
                      <a:pt x="3086" y="2663"/>
                    </a:cubicBezTo>
                    <a:cubicBezTo>
                      <a:pt x="2966" y="2393"/>
                      <a:pt x="2817" y="2124"/>
                      <a:pt x="2667" y="1884"/>
                    </a:cubicBezTo>
                    <a:cubicBezTo>
                      <a:pt x="2457" y="1585"/>
                      <a:pt x="2218" y="1315"/>
                      <a:pt x="1978" y="1076"/>
                    </a:cubicBezTo>
                    <a:cubicBezTo>
                      <a:pt x="1888" y="956"/>
                      <a:pt x="1769" y="866"/>
                      <a:pt x="1649" y="776"/>
                    </a:cubicBezTo>
                    <a:cubicBezTo>
                      <a:pt x="1529" y="626"/>
                      <a:pt x="1409" y="537"/>
                      <a:pt x="1259" y="417"/>
                    </a:cubicBezTo>
                    <a:cubicBezTo>
                      <a:pt x="1110" y="357"/>
                      <a:pt x="990" y="297"/>
                      <a:pt x="840" y="237"/>
                    </a:cubicBezTo>
                    <a:cubicBezTo>
                      <a:pt x="721" y="177"/>
                      <a:pt x="571" y="87"/>
                      <a:pt x="421" y="28"/>
                    </a:cubicBezTo>
                    <a:cubicBezTo>
                      <a:pt x="388" y="9"/>
                      <a:pt x="354" y="0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50;p38">
                <a:extLst>
                  <a:ext uri="{FF2B5EF4-FFF2-40B4-BE49-F238E27FC236}">
                    <a16:creationId xmlns:a16="http://schemas.microsoft.com/office/drawing/2014/main" id="{4F7568A4-9157-468D-A124-3D162803DCFD}"/>
                  </a:ext>
                </a:extLst>
              </p:cNvPr>
              <p:cNvSpPr/>
              <p:nvPr/>
            </p:nvSpPr>
            <p:spPr>
              <a:xfrm>
                <a:off x="5038550" y="2424425"/>
                <a:ext cx="61600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5775" extrusionOk="0">
                    <a:moveTo>
                      <a:pt x="389" y="1"/>
                    </a:moveTo>
                    <a:cubicBezTo>
                      <a:pt x="193" y="1"/>
                      <a:pt x="1" y="146"/>
                      <a:pt x="98" y="378"/>
                    </a:cubicBezTo>
                    <a:lnTo>
                      <a:pt x="68" y="378"/>
                    </a:lnTo>
                    <a:cubicBezTo>
                      <a:pt x="367" y="1217"/>
                      <a:pt x="607" y="2085"/>
                      <a:pt x="816" y="2953"/>
                    </a:cubicBezTo>
                    <a:cubicBezTo>
                      <a:pt x="936" y="3373"/>
                      <a:pt x="1056" y="3822"/>
                      <a:pt x="1146" y="4241"/>
                    </a:cubicBezTo>
                    <a:cubicBezTo>
                      <a:pt x="1206" y="4690"/>
                      <a:pt x="1325" y="5139"/>
                      <a:pt x="1565" y="5558"/>
                    </a:cubicBezTo>
                    <a:cubicBezTo>
                      <a:pt x="1658" y="5705"/>
                      <a:pt x="1806" y="5775"/>
                      <a:pt x="1950" y="5775"/>
                    </a:cubicBezTo>
                    <a:cubicBezTo>
                      <a:pt x="2130" y="5775"/>
                      <a:pt x="2307" y="5668"/>
                      <a:pt x="2373" y="5469"/>
                    </a:cubicBezTo>
                    <a:cubicBezTo>
                      <a:pt x="2433" y="5229"/>
                      <a:pt x="2463" y="4989"/>
                      <a:pt x="2433" y="4750"/>
                    </a:cubicBezTo>
                    <a:cubicBezTo>
                      <a:pt x="2433" y="4480"/>
                      <a:pt x="2403" y="4241"/>
                      <a:pt x="2343" y="4001"/>
                    </a:cubicBezTo>
                    <a:cubicBezTo>
                      <a:pt x="2254" y="3552"/>
                      <a:pt x="2104" y="3073"/>
                      <a:pt x="1954" y="2654"/>
                    </a:cubicBezTo>
                    <a:cubicBezTo>
                      <a:pt x="1655" y="1756"/>
                      <a:pt x="1206" y="917"/>
                      <a:pt x="667" y="139"/>
                    </a:cubicBezTo>
                    <a:cubicBezTo>
                      <a:pt x="603" y="44"/>
                      <a:pt x="495" y="1"/>
                      <a:pt x="3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51;p38">
                <a:extLst>
                  <a:ext uri="{FF2B5EF4-FFF2-40B4-BE49-F238E27FC236}">
                    <a16:creationId xmlns:a16="http://schemas.microsoft.com/office/drawing/2014/main" id="{EEC5ACE6-08F1-4200-BDD3-490090CAAB13}"/>
                  </a:ext>
                </a:extLst>
              </p:cNvPr>
              <p:cNvSpPr/>
              <p:nvPr/>
            </p:nvSpPr>
            <p:spPr>
              <a:xfrm>
                <a:off x="5091725" y="2629325"/>
                <a:ext cx="33125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4287" extrusionOk="0">
                    <a:moveTo>
                      <a:pt x="336" y="1"/>
                    </a:moveTo>
                    <a:cubicBezTo>
                      <a:pt x="170" y="1"/>
                      <a:pt x="1" y="141"/>
                      <a:pt x="37" y="357"/>
                    </a:cubicBezTo>
                    <a:cubicBezTo>
                      <a:pt x="59" y="422"/>
                      <a:pt x="65" y="488"/>
                      <a:pt x="78" y="554"/>
                    </a:cubicBezTo>
                    <a:lnTo>
                      <a:pt x="78" y="554"/>
                    </a:lnTo>
                    <a:cubicBezTo>
                      <a:pt x="38" y="817"/>
                      <a:pt x="44" y="1078"/>
                      <a:pt x="97" y="1315"/>
                    </a:cubicBezTo>
                    <a:cubicBezTo>
                      <a:pt x="97" y="1614"/>
                      <a:pt x="97" y="1884"/>
                      <a:pt x="97" y="2153"/>
                    </a:cubicBezTo>
                    <a:cubicBezTo>
                      <a:pt x="127" y="2423"/>
                      <a:pt x="127" y="2722"/>
                      <a:pt x="127" y="2992"/>
                    </a:cubicBezTo>
                    <a:cubicBezTo>
                      <a:pt x="127" y="3321"/>
                      <a:pt x="157" y="3621"/>
                      <a:pt x="246" y="3950"/>
                    </a:cubicBezTo>
                    <a:cubicBezTo>
                      <a:pt x="306" y="4174"/>
                      <a:pt x="508" y="4287"/>
                      <a:pt x="714" y="4287"/>
                    </a:cubicBezTo>
                    <a:cubicBezTo>
                      <a:pt x="920" y="4287"/>
                      <a:pt x="1130" y="4174"/>
                      <a:pt x="1205" y="3950"/>
                    </a:cubicBezTo>
                    <a:cubicBezTo>
                      <a:pt x="1324" y="3291"/>
                      <a:pt x="1324" y="2602"/>
                      <a:pt x="1175" y="1944"/>
                    </a:cubicBezTo>
                    <a:cubicBezTo>
                      <a:pt x="1115" y="1644"/>
                      <a:pt x="1055" y="1345"/>
                      <a:pt x="965" y="1075"/>
                    </a:cubicBezTo>
                    <a:cubicBezTo>
                      <a:pt x="905" y="926"/>
                      <a:pt x="875" y="776"/>
                      <a:pt x="815" y="626"/>
                    </a:cubicBezTo>
                    <a:cubicBezTo>
                      <a:pt x="755" y="476"/>
                      <a:pt x="666" y="357"/>
                      <a:pt x="606" y="207"/>
                    </a:cubicBezTo>
                    <a:cubicBezTo>
                      <a:pt x="558" y="63"/>
                      <a:pt x="448" y="1"/>
                      <a:pt x="336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52;p38">
                <a:extLst>
                  <a:ext uri="{FF2B5EF4-FFF2-40B4-BE49-F238E27FC236}">
                    <a16:creationId xmlns:a16="http://schemas.microsoft.com/office/drawing/2014/main" id="{D5921C1B-DE83-4B9C-9AC7-B9BEF8C8A179}"/>
                  </a:ext>
                </a:extLst>
              </p:cNvPr>
              <p:cNvSpPr/>
              <p:nvPr/>
            </p:nvSpPr>
            <p:spPr>
              <a:xfrm>
                <a:off x="5094106" y="2789450"/>
                <a:ext cx="45719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3429" extrusionOk="0">
                    <a:moveTo>
                      <a:pt x="599" y="0"/>
                    </a:moveTo>
                    <a:cubicBezTo>
                      <a:pt x="449" y="0"/>
                      <a:pt x="300" y="150"/>
                      <a:pt x="300" y="300"/>
                    </a:cubicBezTo>
                    <a:lnTo>
                      <a:pt x="300" y="330"/>
                    </a:lnTo>
                    <a:cubicBezTo>
                      <a:pt x="300" y="539"/>
                      <a:pt x="300" y="749"/>
                      <a:pt x="240" y="958"/>
                    </a:cubicBezTo>
                    <a:cubicBezTo>
                      <a:pt x="210" y="1198"/>
                      <a:pt x="180" y="1408"/>
                      <a:pt x="150" y="1647"/>
                    </a:cubicBezTo>
                    <a:cubicBezTo>
                      <a:pt x="120" y="1887"/>
                      <a:pt x="60" y="2156"/>
                      <a:pt x="30" y="2396"/>
                    </a:cubicBezTo>
                    <a:lnTo>
                      <a:pt x="30" y="2545"/>
                    </a:lnTo>
                    <a:lnTo>
                      <a:pt x="30" y="2605"/>
                    </a:lnTo>
                    <a:cubicBezTo>
                      <a:pt x="0" y="2665"/>
                      <a:pt x="0" y="2725"/>
                      <a:pt x="30" y="2815"/>
                    </a:cubicBezTo>
                    <a:cubicBezTo>
                      <a:pt x="60" y="2935"/>
                      <a:pt x="90" y="3025"/>
                      <a:pt x="120" y="3144"/>
                    </a:cubicBezTo>
                    <a:cubicBezTo>
                      <a:pt x="187" y="3328"/>
                      <a:pt x="348" y="3428"/>
                      <a:pt x="508" y="3428"/>
                    </a:cubicBezTo>
                    <a:cubicBezTo>
                      <a:pt x="634" y="3428"/>
                      <a:pt x="760" y="3366"/>
                      <a:pt x="839" y="3234"/>
                    </a:cubicBezTo>
                    <a:cubicBezTo>
                      <a:pt x="929" y="3114"/>
                      <a:pt x="1018" y="2995"/>
                      <a:pt x="1048" y="2875"/>
                    </a:cubicBezTo>
                    <a:cubicBezTo>
                      <a:pt x="1078" y="2725"/>
                      <a:pt x="1108" y="2575"/>
                      <a:pt x="1108" y="2456"/>
                    </a:cubicBezTo>
                    <a:cubicBezTo>
                      <a:pt x="1108" y="2216"/>
                      <a:pt x="1108" y="1977"/>
                      <a:pt x="1078" y="1737"/>
                    </a:cubicBezTo>
                    <a:cubicBezTo>
                      <a:pt x="1078" y="1467"/>
                      <a:pt x="1048" y="1228"/>
                      <a:pt x="1018" y="988"/>
                    </a:cubicBezTo>
                    <a:cubicBezTo>
                      <a:pt x="959" y="749"/>
                      <a:pt x="929" y="539"/>
                      <a:pt x="929" y="300"/>
                    </a:cubicBezTo>
                    <a:cubicBezTo>
                      <a:pt x="899" y="150"/>
                      <a:pt x="779" y="0"/>
                      <a:pt x="599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753;p38">
                <a:extLst>
                  <a:ext uri="{FF2B5EF4-FFF2-40B4-BE49-F238E27FC236}">
                    <a16:creationId xmlns:a16="http://schemas.microsoft.com/office/drawing/2014/main" id="{0A13985E-D6FA-468B-8477-5CAAFE96D717}"/>
                  </a:ext>
                </a:extLst>
              </p:cNvPr>
              <p:cNvSpPr/>
              <p:nvPr/>
            </p:nvSpPr>
            <p:spPr>
              <a:xfrm>
                <a:off x="4690800" y="2422825"/>
                <a:ext cx="109900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971" extrusionOk="0">
                    <a:moveTo>
                      <a:pt x="3262" y="1"/>
                    </a:moveTo>
                    <a:cubicBezTo>
                      <a:pt x="3168" y="1"/>
                      <a:pt x="3078" y="8"/>
                      <a:pt x="2989" y="23"/>
                    </a:cubicBezTo>
                    <a:lnTo>
                      <a:pt x="2599" y="143"/>
                    </a:lnTo>
                    <a:cubicBezTo>
                      <a:pt x="2330" y="203"/>
                      <a:pt x="2060" y="292"/>
                      <a:pt x="1791" y="382"/>
                    </a:cubicBezTo>
                    <a:cubicBezTo>
                      <a:pt x="1491" y="502"/>
                      <a:pt x="1192" y="622"/>
                      <a:pt x="922" y="772"/>
                    </a:cubicBezTo>
                    <a:cubicBezTo>
                      <a:pt x="773" y="831"/>
                      <a:pt x="623" y="921"/>
                      <a:pt x="503" y="1011"/>
                    </a:cubicBezTo>
                    <a:cubicBezTo>
                      <a:pt x="383" y="1131"/>
                      <a:pt x="294" y="1221"/>
                      <a:pt x="204" y="1311"/>
                    </a:cubicBezTo>
                    <a:cubicBezTo>
                      <a:pt x="1" y="1542"/>
                      <a:pt x="135" y="1971"/>
                      <a:pt x="442" y="1971"/>
                    </a:cubicBezTo>
                    <a:cubicBezTo>
                      <a:pt x="452" y="1971"/>
                      <a:pt x="463" y="1970"/>
                      <a:pt x="473" y="1969"/>
                    </a:cubicBezTo>
                    <a:lnTo>
                      <a:pt x="473" y="1939"/>
                    </a:lnTo>
                    <a:lnTo>
                      <a:pt x="863" y="1909"/>
                    </a:lnTo>
                    <a:cubicBezTo>
                      <a:pt x="1012" y="1909"/>
                      <a:pt x="1192" y="1850"/>
                      <a:pt x="1342" y="1790"/>
                    </a:cubicBezTo>
                    <a:cubicBezTo>
                      <a:pt x="1581" y="1700"/>
                      <a:pt x="1821" y="1640"/>
                      <a:pt x="2090" y="1580"/>
                    </a:cubicBezTo>
                    <a:cubicBezTo>
                      <a:pt x="2360" y="1520"/>
                      <a:pt x="2629" y="1460"/>
                      <a:pt x="2899" y="1400"/>
                    </a:cubicBezTo>
                    <a:lnTo>
                      <a:pt x="3108" y="1370"/>
                    </a:lnTo>
                    <a:lnTo>
                      <a:pt x="3168" y="1370"/>
                    </a:lnTo>
                    <a:cubicBezTo>
                      <a:pt x="3288" y="1370"/>
                      <a:pt x="3378" y="1340"/>
                      <a:pt x="3498" y="1311"/>
                    </a:cubicBezTo>
                    <a:lnTo>
                      <a:pt x="3707" y="1221"/>
                    </a:lnTo>
                    <a:cubicBezTo>
                      <a:pt x="4396" y="1041"/>
                      <a:pt x="4246" y="23"/>
                      <a:pt x="3557" y="23"/>
                    </a:cubicBezTo>
                    <a:cubicBezTo>
                      <a:pt x="3453" y="8"/>
                      <a:pt x="3355" y="1"/>
                      <a:pt x="3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754;p38">
                <a:extLst>
                  <a:ext uri="{FF2B5EF4-FFF2-40B4-BE49-F238E27FC236}">
                    <a16:creationId xmlns:a16="http://schemas.microsoft.com/office/drawing/2014/main" id="{D798A091-D13D-4191-B69C-116833E28E9C}"/>
                  </a:ext>
                </a:extLst>
              </p:cNvPr>
              <p:cNvSpPr/>
              <p:nvPr/>
            </p:nvSpPr>
            <p:spPr>
              <a:xfrm>
                <a:off x="4203475" y="2523950"/>
                <a:ext cx="1099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1969" extrusionOk="0">
                    <a:moveTo>
                      <a:pt x="3302" y="1"/>
                    </a:moveTo>
                    <a:cubicBezTo>
                      <a:pt x="3194" y="1"/>
                      <a:pt x="3081" y="15"/>
                      <a:pt x="2958" y="50"/>
                    </a:cubicBezTo>
                    <a:lnTo>
                      <a:pt x="2599" y="140"/>
                    </a:lnTo>
                    <a:cubicBezTo>
                      <a:pt x="2330" y="200"/>
                      <a:pt x="2030" y="290"/>
                      <a:pt x="1761" y="410"/>
                    </a:cubicBezTo>
                    <a:cubicBezTo>
                      <a:pt x="1491" y="499"/>
                      <a:pt x="1192" y="619"/>
                      <a:pt x="922" y="769"/>
                    </a:cubicBezTo>
                    <a:cubicBezTo>
                      <a:pt x="773" y="829"/>
                      <a:pt x="623" y="919"/>
                      <a:pt x="503" y="1038"/>
                    </a:cubicBezTo>
                    <a:cubicBezTo>
                      <a:pt x="383" y="1128"/>
                      <a:pt x="293" y="1218"/>
                      <a:pt x="204" y="1338"/>
                    </a:cubicBezTo>
                    <a:cubicBezTo>
                      <a:pt x="1" y="1541"/>
                      <a:pt x="106" y="1968"/>
                      <a:pt x="439" y="1968"/>
                    </a:cubicBezTo>
                    <a:cubicBezTo>
                      <a:pt x="450" y="1968"/>
                      <a:pt x="462" y="1968"/>
                      <a:pt x="473" y="1967"/>
                    </a:cubicBezTo>
                    <a:lnTo>
                      <a:pt x="443" y="1967"/>
                    </a:lnTo>
                    <a:lnTo>
                      <a:pt x="862" y="1907"/>
                    </a:lnTo>
                    <a:cubicBezTo>
                      <a:pt x="1012" y="1907"/>
                      <a:pt x="1162" y="1877"/>
                      <a:pt x="1312" y="1817"/>
                    </a:cubicBezTo>
                    <a:cubicBezTo>
                      <a:pt x="1581" y="1727"/>
                      <a:pt x="1821" y="1637"/>
                      <a:pt x="2090" y="1577"/>
                    </a:cubicBezTo>
                    <a:cubicBezTo>
                      <a:pt x="2360" y="1517"/>
                      <a:pt x="2629" y="1458"/>
                      <a:pt x="2899" y="1398"/>
                    </a:cubicBezTo>
                    <a:lnTo>
                      <a:pt x="3108" y="1368"/>
                    </a:lnTo>
                    <a:lnTo>
                      <a:pt x="3138" y="1368"/>
                    </a:lnTo>
                    <a:cubicBezTo>
                      <a:pt x="3258" y="1368"/>
                      <a:pt x="3378" y="1368"/>
                      <a:pt x="3497" y="1338"/>
                    </a:cubicBezTo>
                    <a:lnTo>
                      <a:pt x="3707" y="1248"/>
                    </a:lnTo>
                    <a:cubicBezTo>
                      <a:pt x="4396" y="1038"/>
                      <a:pt x="4246" y="50"/>
                      <a:pt x="3527" y="20"/>
                    </a:cubicBezTo>
                    <a:cubicBezTo>
                      <a:pt x="3453" y="8"/>
                      <a:pt x="3379" y="1"/>
                      <a:pt x="3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755;p38">
                <a:extLst>
                  <a:ext uri="{FF2B5EF4-FFF2-40B4-BE49-F238E27FC236}">
                    <a16:creationId xmlns:a16="http://schemas.microsoft.com/office/drawing/2014/main" id="{7073AC6C-66A8-43DF-A5DE-9D6551A2187C}"/>
                  </a:ext>
                </a:extLst>
              </p:cNvPr>
              <p:cNvSpPr/>
              <p:nvPr/>
            </p:nvSpPr>
            <p:spPr>
              <a:xfrm>
                <a:off x="5181725" y="2883225"/>
                <a:ext cx="29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3168" extrusionOk="0">
                    <a:moveTo>
                      <a:pt x="623" y="1"/>
                    </a:moveTo>
                    <a:cubicBezTo>
                      <a:pt x="454" y="1"/>
                      <a:pt x="286" y="123"/>
                      <a:pt x="270" y="352"/>
                    </a:cubicBezTo>
                    <a:lnTo>
                      <a:pt x="240" y="352"/>
                    </a:lnTo>
                    <a:cubicBezTo>
                      <a:pt x="270" y="441"/>
                      <a:pt x="270" y="531"/>
                      <a:pt x="240" y="651"/>
                    </a:cubicBezTo>
                    <a:cubicBezTo>
                      <a:pt x="240" y="673"/>
                      <a:pt x="240" y="711"/>
                      <a:pt x="240" y="711"/>
                    </a:cubicBezTo>
                    <a:cubicBezTo>
                      <a:pt x="210" y="771"/>
                      <a:pt x="210" y="831"/>
                      <a:pt x="210" y="920"/>
                    </a:cubicBezTo>
                    <a:cubicBezTo>
                      <a:pt x="210" y="1010"/>
                      <a:pt x="180" y="1100"/>
                      <a:pt x="180" y="1190"/>
                    </a:cubicBezTo>
                    <a:lnTo>
                      <a:pt x="180" y="1340"/>
                    </a:lnTo>
                    <a:cubicBezTo>
                      <a:pt x="180" y="1370"/>
                      <a:pt x="180" y="1370"/>
                      <a:pt x="180" y="1400"/>
                    </a:cubicBezTo>
                    <a:cubicBezTo>
                      <a:pt x="150" y="1579"/>
                      <a:pt x="120" y="1759"/>
                      <a:pt x="90" y="1939"/>
                    </a:cubicBezTo>
                    <a:cubicBezTo>
                      <a:pt x="30" y="2178"/>
                      <a:pt x="0" y="2388"/>
                      <a:pt x="0" y="2627"/>
                    </a:cubicBezTo>
                    <a:cubicBezTo>
                      <a:pt x="0" y="2976"/>
                      <a:pt x="276" y="3168"/>
                      <a:pt x="553" y="3168"/>
                    </a:cubicBezTo>
                    <a:cubicBezTo>
                      <a:pt x="775" y="3168"/>
                      <a:pt x="998" y="3044"/>
                      <a:pt x="1078" y="2777"/>
                    </a:cubicBezTo>
                    <a:cubicBezTo>
                      <a:pt x="1138" y="2537"/>
                      <a:pt x="1168" y="2298"/>
                      <a:pt x="1168" y="2058"/>
                    </a:cubicBezTo>
                    <a:cubicBezTo>
                      <a:pt x="1168" y="1849"/>
                      <a:pt x="1168" y="1669"/>
                      <a:pt x="1138" y="1489"/>
                    </a:cubicBezTo>
                    <a:cubicBezTo>
                      <a:pt x="1138" y="1280"/>
                      <a:pt x="1108" y="1040"/>
                      <a:pt x="1078" y="831"/>
                    </a:cubicBezTo>
                    <a:cubicBezTo>
                      <a:pt x="1078" y="771"/>
                      <a:pt x="1048" y="741"/>
                      <a:pt x="1048" y="681"/>
                    </a:cubicBezTo>
                    <a:cubicBezTo>
                      <a:pt x="1048" y="651"/>
                      <a:pt x="1018" y="591"/>
                      <a:pt x="988" y="561"/>
                    </a:cubicBezTo>
                    <a:cubicBezTo>
                      <a:pt x="988" y="441"/>
                      <a:pt x="958" y="352"/>
                      <a:pt x="958" y="262"/>
                    </a:cubicBezTo>
                    <a:cubicBezTo>
                      <a:pt x="904" y="85"/>
                      <a:pt x="763" y="1"/>
                      <a:pt x="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756;p38">
                <a:extLst>
                  <a:ext uri="{FF2B5EF4-FFF2-40B4-BE49-F238E27FC236}">
                    <a16:creationId xmlns:a16="http://schemas.microsoft.com/office/drawing/2014/main" id="{513E33D3-61A0-40A9-8F56-142EFAF2B626}"/>
                  </a:ext>
                </a:extLst>
              </p:cNvPr>
              <p:cNvSpPr/>
              <p:nvPr/>
            </p:nvSpPr>
            <p:spPr>
              <a:xfrm>
                <a:off x="5250575" y="2883775"/>
                <a:ext cx="254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284" extrusionOk="0">
                    <a:moveTo>
                      <a:pt x="480" y="0"/>
                    </a:moveTo>
                    <a:cubicBezTo>
                      <a:pt x="300" y="30"/>
                      <a:pt x="181" y="180"/>
                      <a:pt x="151" y="359"/>
                    </a:cubicBezTo>
                    <a:cubicBezTo>
                      <a:pt x="151" y="449"/>
                      <a:pt x="151" y="509"/>
                      <a:pt x="121" y="569"/>
                    </a:cubicBezTo>
                    <a:cubicBezTo>
                      <a:pt x="91" y="629"/>
                      <a:pt x="121" y="629"/>
                      <a:pt x="121" y="659"/>
                    </a:cubicBezTo>
                    <a:cubicBezTo>
                      <a:pt x="121" y="779"/>
                      <a:pt x="91" y="898"/>
                      <a:pt x="61" y="1048"/>
                    </a:cubicBezTo>
                    <a:cubicBezTo>
                      <a:pt x="1" y="1198"/>
                      <a:pt x="1" y="1348"/>
                      <a:pt x="1" y="1527"/>
                    </a:cubicBezTo>
                    <a:cubicBezTo>
                      <a:pt x="1" y="1647"/>
                      <a:pt x="31" y="1767"/>
                      <a:pt x="31" y="1887"/>
                    </a:cubicBezTo>
                    <a:cubicBezTo>
                      <a:pt x="31" y="2066"/>
                      <a:pt x="151" y="2216"/>
                      <a:pt x="300" y="2276"/>
                    </a:cubicBezTo>
                    <a:cubicBezTo>
                      <a:pt x="330" y="2281"/>
                      <a:pt x="360" y="2283"/>
                      <a:pt x="390" y="2283"/>
                    </a:cubicBezTo>
                    <a:cubicBezTo>
                      <a:pt x="537" y="2283"/>
                      <a:pt x="675" y="2221"/>
                      <a:pt x="749" y="2096"/>
                    </a:cubicBezTo>
                    <a:cubicBezTo>
                      <a:pt x="839" y="1946"/>
                      <a:pt x="899" y="1797"/>
                      <a:pt x="959" y="1647"/>
                    </a:cubicBezTo>
                    <a:cubicBezTo>
                      <a:pt x="989" y="1467"/>
                      <a:pt x="1019" y="1318"/>
                      <a:pt x="989" y="1138"/>
                    </a:cubicBezTo>
                    <a:cubicBezTo>
                      <a:pt x="959" y="839"/>
                      <a:pt x="929" y="569"/>
                      <a:pt x="869" y="270"/>
                    </a:cubicBezTo>
                    <a:cubicBezTo>
                      <a:pt x="809" y="90"/>
                      <a:pt x="630" y="0"/>
                      <a:pt x="4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757;p38">
                <a:extLst>
                  <a:ext uri="{FF2B5EF4-FFF2-40B4-BE49-F238E27FC236}">
                    <a16:creationId xmlns:a16="http://schemas.microsoft.com/office/drawing/2014/main" id="{7D2A52BE-3F4E-46F8-9020-CA43FB64F6AB}"/>
                  </a:ext>
                </a:extLst>
              </p:cNvPr>
              <p:cNvSpPr/>
              <p:nvPr/>
            </p:nvSpPr>
            <p:spPr>
              <a:xfrm>
                <a:off x="5079425" y="2914075"/>
                <a:ext cx="53650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6493" extrusionOk="0">
                    <a:moveTo>
                      <a:pt x="1771" y="1"/>
                    </a:moveTo>
                    <a:cubicBezTo>
                      <a:pt x="1607" y="1"/>
                      <a:pt x="1442" y="106"/>
                      <a:pt x="1427" y="315"/>
                    </a:cubicBezTo>
                    <a:lnTo>
                      <a:pt x="1397" y="345"/>
                    </a:lnTo>
                    <a:cubicBezTo>
                      <a:pt x="1367" y="794"/>
                      <a:pt x="1277" y="1273"/>
                      <a:pt x="1188" y="1723"/>
                    </a:cubicBezTo>
                    <a:cubicBezTo>
                      <a:pt x="1098" y="2202"/>
                      <a:pt x="978" y="2651"/>
                      <a:pt x="858" y="3130"/>
                    </a:cubicBezTo>
                    <a:cubicBezTo>
                      <a:pt x="738" y="3579"/>
                      <a:pt x="619" y="4028"/>
                      <a:pt x="469" y="4447"/>
                    </a:cubicBezTo>
                    <a:cubicBezTo>
                      <a:pt x="379" y="4687"/>
                      <a:pt x="319" y="4927"/>
                      <a:pt x="259" y="5166"/>
                    </a:cubicBezTo>
                    <a:cubicBezTo>
                      <a:pt x="199" y="5406"/>
                      <a:pt x="140" y="5645"/>
                      <a:pt x="80" y="5885"/>
                    </a:cubicBezTo>
                    <a:cubicBezTo>
                      <a:pt x="0" y="6241"/>
                      <a:pt x="288" y="6492"/>
                      <a:pt x="586" y="6492"/>
                    </a:cubicBezTo>
                    <a:cubicBezTo>
                      <a:pt x="740" y="6492"/>
                      <a:pt x="896" y="6426"/>
                      <a:pt x="1008" y="6274"/>
                    </a:cubicBezTo>
                    <a:cubicBezTo>
                      <a:pt x="1247" y="5825"/>
                      <a:pt x="1457" y="5346"/>
                      <a:pt x="1637" y="4867"/>
                    </a:cubicBezTo>
                    <a:cubicBezTo>
                      <a:pt x="1756" y="4358"/>
                      <a:pt x="1876" y="3849"/>
                      <a:pt x="1966" y="3369"/>
                    </a:cubicBezTo>
                    <a:cubicBezTo>
                      <a:pt x="2056" y="2860"/>
                      <a:pt x="2086" y="2351"/>
                      <a:pt x="2116" y="1842"/>
                    </a:cubicBezTo>
                    <a:cubicBezTo>
                      <a:pt x="2146" y="1333"/>
                      <a:pt x="2116" y="824"/>
                      <a:pt x="2116" y="315"/>
                    </a:cubicBezTo>
                    <a:cubicBezTo>
                      <a:pt x="2101" y="106"/>
                      <a:pt x="1936" y="1"/>
                      <a:pt x="17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714;p38">
                <a:extLst>
                  <a:ext uri="{FF2B5EF4-FFF2-40B4-BE49-F238E27FC236}">
                    <a16:creationId xmlns:a16="http://schemas.microsoft.com/office/drawing/2014/main" id="{8ED47EC7-A532-4A70-ABBB-AD9B4B0C30FC}"/>
                  </a:ext>
                </a:extLst>
              </p:cNvPr>
              <p:cNvSpPr/>
              <p:nvPr/>
            </p:nvSpPr>
            <p:spPr>
              <a:xfrm>
                <a:off x="4114394" y="2296525"/>
                <a:ext cx="253800" cy="22525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9010" extrusionOk="0">
                    <a:moveTo>
                      <a:pt x="5275" y="0"/>
                    </a:moveTo>
                    <a:cubicBezTo>
                      <a:pt x="4713" y="0"/>
                      <a:pt x="4148" y="74"/>
                      <a:pt x="3594" y="224"/>
                    </a:cubicBezTo>
                    <a:cubicBezTo>
                      <a:pt x="1857" y="733"/>
                      <a:pt x="420" y="2230"/>
                      <a:pt x="180" y="4027"/>
                    </a:cubicBezTo>
                    <a:cubicBezTo>
                      <a:pt x="1" y="6063"/>
                      <a:pt x="1169" y="7950"/>
                      <a:pt x="3055" y="8698"/>
                    </a:cubicBezTo>
                    <a:cubicBezTo>
                      <a:pt x="3638" y="8908"/>
                      <a:pt x="4238" y="9009"/>
                      <a:pt x="4832" y="9009"/>
                    </a:cubicBezTo>
                    <a:cubicBezTo>
                      <a:pt x="6189" y="9009"/>
                      <a:pt x="7514" y="8479"/>
                      <a:pt x="8535" y="7500"/>
                    </a:cubicBezTo>
                    <a:cubicBezTo>
                      <a:pt x="9613" y="6422"/>
                      <a:pt x="10152" y="4446"/>
                      <a:pt x="9912" y="2949"/>
                    </a:cubicBezTo>
                    <a:cubicBezTo>
                      <a:pt x="9852" y="2170"/>
                      <a:pt x="9433" y="1452"/>
                      <a:pt x="8774" y="1033"/>
                    </a:cubicBezTo>
                    <a:cubicBezTo>
                      <a:pt x="7726" y="354"/>
                      <a:pt x="6508" y="0"/>
                      <a:pt x="5275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718;p38">
                <a:extLst>
                  <a:ext uri="{FF2B5EF4-FFF2-40B4-BE49-F238E27FC236}">
                    <a16:creationId xmlns:a16="http://schemas.microsoft.com/office/drawing/2014/main" id="{58C9F9FD-C8EF-4D14-A1FD-1F43538E99A9}"/>
                  </a:ext>
                </a:extLst>
              </p:cNvPr>
              <p:cNvSpPr/>
              <p:nvPr/>
            </p:nvSpPr>
            <p:spPr>
              <a:xfrm>
                <a:off x="3938499" y="2752830"/>
                <a:ext cx="197650" cy="174575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6983" extrusionOk="0">
                    <a:moveTo>
                      <a:pt x="3327" y="0"/>
                    </a:moveTo>
                    <a:cubicBezTo>
                      <a:pt x="1768" y="0"/>
                      <a:pt x="314" y="846"/>
                      <a:pt x="120" y="2594"/>
                    </a:cubicBezTo>
                    <a:cubicBezTo>
                      <a:pt x="0" y="3792"/>
                      <a:pt x="419" y="4930"/>
                      <a:pt x="1258" y="5768"/>
                    </a:cubicBezTo>
                    <a:cubicBezTo>
                      <a:pt x="2076" y="6586"/>
                      <a:pt x="3103" y="6982"/>
                      <a:pt x="4084" y="6982"/>
                    </a:cubicBezTo>
                    <a:cubicBezTo>
                      <a:pt x="5364" y="6982"/>
                      <a:pt x="6567" y="6308"/>
                      <a:pt x="7127" y="5019"/>
                    </a:cubicBezTo>
                    <a:cubicBezTo>
                      <a:pt x="7905" y="3283"/>
                      <a:pt x="6857" y="1157"/>
                      <a:pt x="5120" y="378"/>
                    </a:cubicBezTo>
                    <a:cubicBezTo>
                      <a:pt x="4552" y="127"/>
                      <a:pt x="3931" y="0"/>
                      <a:pt x="332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721;p38">
                <a:extLst>
                  <a:ext uri="{FF2B5EF4-FFF2-40B4-BE49-F238E27FC236}">
                    <a16:creationId xmlns:a16="http://schemas.microsoft.com/office/drawing/2014/main" id="{3D73E5CD-1EA8-4EF0-891D-1E53E9640E6A}"/>
                  </a:ext>
                </a:extLst>
              </p:cNvPr>
              <p:cNvSpPr/>
              <p:nvPr/>
            </p:nvSpPr>
            <p:spPr>
              <a:xfrm>
                <a:off x="4094194" y="2973400"/>
                <a:ext cx="333150" cy="331425"/>
              </a:xfrm>
              <a:custGeom>
                <a:avLst/>
                <a:gdLst/>
                <a:ahLst/>
                <a:cxnLst/>
                <a:rect l="l" t="t" r="r" b="b"/>
                <a:pathLst>
                  <a:path w="13326" h="13257" extrusionOk="0">
                    <a:moveTo>
                      <a:pt x="6085" y="0"/>
                    </a:moveTo>
                    <a:cubicBezTo>
                      <a:pt x="4678" y="0"/>
                      <a:pt x="3326" y="545"/>
                      <a:pt x="2306" y="1565"/>
                    </a:cubicBezTo>
                    <a:cubicBezTo>
                      <a:pt x="1258" y="2613"/>
                      <a:pt x="689" y="4081"/>
                      <a:pt x="330" y="5518"/>
                    </a:cubicBezTo>
                    <a:cubicBezTo>
                      <a:pt x="120" y="6177"/>
                      <a:pt x="0" y="6895"/>
                      <a:pt x="30" y="7614"/>
                    </a:cubicBezTo>
                    <a:cubicBezTo>
                      <a:pt x="120" y="9171"/>
                      <a:pt x="1138" y="10548"/>
                      <a:pt x="2366" y="11537"/>
                    </a:cubicBezTo>
                    <a:cubicBezTo>
                      <a:pt x="3643" y="12564"/>
                      <a:pt x="5255" y="13256"/>
                      <a:pt x="6891" y="13256"/>
                    </a:cubicBezTo>
                    <a:cubicBezTo>
                      <a:pt x="7019" y="13256"/>
                      <a:pt x="7148" y="13252"/>
                      <a:pt x="7277" y="13243"/>
                    </a:cubicBezTo>
                    <a:cubicBezTo>
                      <a:pt x="12157" y="12854"/>
                      <a:pt x="13325" y="7554"/>
                      <a:pt x="11588" y="3781"/>
                    </a:cubicBezTo>
                    <a:cubicBezTo>
                      <a:pt x="10720" y="1895"/>
                      <a:pt x="9133" y="428"/>
                      <a:pt x="6947" y="68"/>
                    </a:cubicBezTo>
                    <a:cubicBezTo>
                      <a:pt x="6659" y="23"/>
                      <a:pt x="6371" y="0"/>
                      <a:pt x="6085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43;p38">
                <a:extLst>
                  <a:ext uri="{FF2B5EF4-FFF2-40B4-BE49-F238E27FC236}">
                    <a16:creationId xmlns:a16="http://schemas.microsoft.com/office/drawing/2014/main" id="{E7E4C096-644C-4D61-9744-2B0674DC408E}"/>
                  </a:ext>
                </a:extLst>
              </p:cNvPr>
              <p:cNvSpPr/>
              <p:nvPr/>
            </p:nvSpPr>
            <p:spPr>
              <a:xfrm>
                <a:off x="5049998" y="2181625"/>
                <a:ext cx="132775" cy="1921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7687" extrusionOk="0">
                    <a:moveTo>
                      <a:pt x="336" y="1"/>
                    </a:moveTo>
                    <a:cubicBezTo>
                      <a:pt x="120" y="1"/>
                      <a:pt x="0" y="333"/>
                      <a:pt x="221" y="504"/>
                    </a:cubicBezTo>
                    <a:lnTo>
                      <a:pt x="191" y="534"/>
                    </a:lnTo>
                    <a:cubicBezTo>
                      <a:pt x="460" y="774"/>
                      <a:pt x="700" y="1013"/>
                      <a:pt x="909" y="1283"/>
                    </a:cubicBezTo>
                    <a:cubicBezTo>
                      <a:pt x="1179" y="1612"/>
                      <a:pt x="1478" y="1941"/>
                      <a:pt x="1718" y="2301"/>
                    </a:cubicBezTo>
                    <a:cubicBezTo>
                      <a:pt x="2047" y="2750"/>
                      <a:pt x="2317" y="3199"/>
                      <a:pt x="2616" y="3678"/>
                    </a:cubicBezTo>
                    <a:cubicBezTo>
                      <a:pt x="2766" y="3918"/>
                      <a:pt x="2886" y="4187"/>
                      <a:pt x="3035" y="4457"/>
                    </a:cubicBezTo>
                    <a:cubicBezTo>
                      <a:pt x="3155" y="4726"/>
                      <a:pt x="3305" y="5056"/>
                      <a:pt x="3395" y="5235"/>
                    </a:cubicBezTo>
                    <a:cubicBezTo>
                      <a:pt x="3574" y="5625"/>
                      <a:pt x="3694" y="6014"/>
                      <a:pt x="3874" y="6403"/>
                    </a:cubicBezTo>
                    <a:cubicBezTo>
                      <a:pt x="3993" y="6702"/>
                      <a:pt x="4203" y="7092"/>
                      <a:pt x="4353" y="7451"/>
                    </a:cubicBezTo>
                    <a:cubicBezTo>
                      <a:pt x="4457" y="7614"/>
                      <a:pt x="4620" y="7686"/>
                      <a:pt x="4782" y="7686"/>
                    </a:cubicBezTo>
                    <a:cubicBezTo>
                      <a:pt x="5038" y="7686"/>
                      <a:pt x="5293" y="7505"/>
                      <a:pt x="5311" y="7212"/>
                    </a:cubicBezTo>
                    <a:cubicBezTo>
                      <a:pt x="5281" y="6792"/>
                      <a:pt x="5221" y="6403"/>
                      <a:pt x="5131" y="6014"/>
                    </a:cubicBezTo>
                    <a:cubicBezTo>
                      <a:pt x="5012" y="5654"/>
                      <a:pt x="4862" y="5325"/>
                      <a:pt x="4712" y="4966"/>
                    </a:cubicBezTo>
                    <a:cubicBezTo>
                      <a:pt x="4413" y="4397"/>
                      <a:pt x="4083" y="3798"/>
                      <a:pt x="3724" y="3259"/>
                    </a:cubicBezTo>
                    <a:cubicBezTo>
                      <a:pt x="3125" y="2361"/>
                      <a:pt x="2377" y="1522"/>
                      <a:pt x="1568" y="804"/>
                    </a:cubicBezTo>
                    <a:cubicBezTo>
                      <a:pt x="1388" y="654"/>
                      <a:pt x="1179" y="504"/>
                      <a:pt x="969" y="384"/>
                    </a:cubicBezTo>
                    <a:cubicBezTo>
                      <a:pt x="819" y="295"/>
                      <a:pt x="640" y="175"/>
                      <a:pt x="490" y="55"/>
                    </a:cubicBezTo>
                    <a:cubicBezTo>
                      <a:pt x="436" y="17"/>
                      <a:pt x="383" y="1"/>
                      <a:pt x="336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745;p38">
                <a:extLst>
                  <a:ext uri="{FF2B5EF4-FFF2-40B4-BE49-F238E27FC236}">
                    <a16:creationId xmlns:a16="http://schemas.microsoft.com/office/drawing/2014/main" id="{C1CB3BEB-100A-4FD6-BC87-6B8118AC9882}"/>
                  </a:ext>
                </a:extLst>
              </p:cNvPr>
              <p:cNvSpPr/>
              <p:nvPr/>
            </p:nvSpPr>
            <p:spPr>
              <a:xfrm>
                <a:off x="5092048" y="2379875"/>
                <a:ext cx="518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4140" extrusionOk="0">
                    <a:moveTo>
                      <a:pt x="316" y="1"/>
                    </a:moveTo>
                    <a:cubicBezTo>
                      <a:pt x="157" y="1"/>
                      <a:pt x="0" y="133"/>
                      <a:pt x="66" y="330"/>
                    </a:cubicBezTo>
                    <a:lnTo>
                      <a:pt x="36" y="300"/>
                    </a:lnTo>
                    <a:lnTo>
                      <a:pt x="36" y="300"/>
                    </a:lnTo>
                    <a:cubicBezTo>
                      <a:pt x="156" y="599"/>
                      <a:pt x="245" y="898"/>
                      <a:pt x="365" y="1198"/>
                    </a:cubicBezTo>
                    <a:cubicBezTo>
                      <a:pt x="485" y="1497"/>
                      <a:pt x="605" y="1767"/>
                      <a:pt x="695" y="2066"/>
                    </a:cubicBezTo>
                    <a:cubicBezTo>
                      <a:pt x="754" y="2366"/>
                      <a:pt x="814" y="2665"/>
                      <a:pt x="904" y="2965"/>
                    </a:cubicBezTo>
                    <a:cubicBezTo>
                      <a:pt x="994" y="3294"/>
                      <a:pt x="1114" y="3623"/>
                      <a:pt x="1263" y="3953"/>
                    </a:cubicBezTo>
                    <a:cubicBezTo>
                      <a:pt x="1338" y="4077"/>
                      <a:pt x="1476" y="4140"/>
                      <a:pt x="1623" y="4140"/>
                    </a:cubicBezTo>
                    <a:cubicBezTo>
                      <a:pt x="1653" y="4140"/>
                      <a:pt x="1683" y="4137"/>
                      <a:pt x="1713" y="4132"/>
                    </a:cubicBezTo>
                    <a:cubicBezTo>
                      <a:pt x="1892" y="4072"/>
                      <a:pt x="2012" y="3923"/>
                      <a:pt x="2012" y="3743"/>
                    </a:cubicBezTo>
                    <a:cubicBezTo>
                      <a:pt x="2072" y="3414"/>
                      <a:pt x="2042" y="3054"/>
                      <a:pt x="1952" y="2695"/>
                    </a:cubicBezTo>
                    <a:cubicBezTo>
                      <a:pt x="1862" y="2366"/>
                      <a:pt x="1743" y="2036"/>
                      <a:pt x="1593" y="1737"/>
                    </a:cubicBezTo>
                    <a:cubicBezTo>
                      <a:pt x="1443" y="1437"/>
                      <a:pt x="1293" y="1138"/>
                      <a:pt x="1114" y="839"/>
                    </a:cubicBezTo>
                    <a:cubicBezTo>
                      <a:pt x="934" y="569"/>
                      <a:pt x="724" y="300"/>
                      <a:pt x="485" y="60"/>
                    </a:cubicBezTo>
                    <a:cubicBezTo>
                      <a:pt x="436" y="19"/>
                      <a:pt x="376" y="1"/>
                      <a:pt x="316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749;p38">
                <a:extLst>
                  <a:ext uri="{FF2B5EF4-FFF2-40B4-BE49-F238E27FC236}">
                    <a16:creationId xmlns:a16="http://schemas.microsoft.com/office/drawing/2014/main" id="{C5D2A31E-10E2-49A0-9463-05EF012C557E}"/>
                  </a:ext>
                </a:extLst>
              </p:cNvPr>
              <p:cNvSpPr/>
              <p:nvPr/>
            </p:nvSpPr>
            <p:spPr>
              <a:xfrm>
                <a:off x="5012048" y="2254925"/>
                <a:ext cx="79400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656" extrusionOk="0">
                    <a:moveTo>
                      <a:pt x="321" y="0"/>
                    </a:moveTo>
                    <a:cubicBezTo>
                      <a:pt x="146" y="0"/>
                      <a:pt x="0" y="240"/>
                      <a:pt x="152" y="417"/>
                    </a:cubicBezTo>
                    <a:lnTo>
                      <a:pt x="152" y="387"/>
                    </a:lnTo>
                    <a:cubicBezTo>
                      <a:pt x="241" y="507"/>
                      <a:pt x="331" y="596"/>
                      <a:pt x="421" y="716"/>
                    </a:cubicBezTo>
                    <a:cubicBezTo>
                      <a:pt x="511" y="836"/>
                      <a:pt x="541" y="956"/>
                      <a:pt x="631" y="1076"/>
                    </a:cubicBezTo>
                    <a:cubicBezTo>
                      <a:pt x="661" y="1135"/>
                      <a:pt x="721" y="1225"/>
                      <a:pt x="780" y="1285"/>
                    </a:cubicBezTo>
                    <a:cubicBezTo>
                      <a:pt x="780" y="1285"/>
                      <a:pt x="818" y="1323"/>
                      <a:pt x="840" y="1345"/>
                    </a:cubicBezTo>
                    <a:lnTo>
                      <a:pt x="840" y="1345"/>
                    </a:lnTo>
                    <a:lnTo>
                      <a:pt x="870" y="1405"/>
                    </a:lnTo>
                    <a:cubicBezTo>
                      <a:pt x="960" y="1525"/>
                      <a:pt x="1050" y="1645"/>
                      <a:pt x="1140" y="1794"/>
                    </a:cubicBezTo>
                    <a:cubicBezTo>
                      <a:pt x="1289" y="2034"/>
                      <a:pt x="1409" y="2273"/>
                      <a:pt x="1559" y="2543"/>
                    </a:cubicBezTo>
                    <a:cubicBezTo>
                      <a:pt x="1679" y="2812"/>
                      <a:pt x="1828" y="3052"/>
                      <a:pt x="1978" y="3321"/>
                    </a:cubicBezTo>
                    <a:cubicBezTo>
                      <a:pt x="2098" y="3548"/>
                      <a:pt x="2313" y="3656"/>
                      <a:pt x="2527" y="3656"/>
                    </a:cubicBezTo>
                    <a:cubicBezTo>
                      <a:pt x="2795" y="3656"/>
                      <a:pt x="3063" y="3487"/>
                      <a:pt x="3146" y="3172"/>
                    </a:cubicBezTo>
                    <a:cubicBezTo>
                      <a:pt x="3176" y="2992"/>
                      <a:pt x="3176" y="2812"/>
                      <a:pt x="3086" y="2663"/>
                    </a:cubicBezTo>
                    <a:cubicBezTo>
                      <a:pt x="2966" y="2393"/>
                      <a:pt x="2817" y="2124"/>
                      <a:pt x="2667" y="1884"/>
                    </a:cubicBezTo>
                    <a:cubicBezTo>
                      <a:pt x="2457" y="1585"/>
                      <a:pt x="2218" y="1315"/>
                      <a:pt x="1978" y="1076"/>
                    </a:cubicBezTo>
                    <a:cubicBezTo>
                      <a:pt x="1888" y="956"/>
                      <a:pt x="1769" y="866"/>
                      <a:pt x="1649" y="776"/>
                    </a:cubicBezTo>
                    <a:cubicBezTo>
                      <a:pt x="1529" y="626"/>
                      <a:pt x="1409" y="537"/>
                      <a:pt x="1259" y="417"/>
                    </a:cubicBezTo>
                    <a:cubicBezTo>
                      <a:pt x="1110" y="357"/>
                      <a:pt x="990" y="297"/>
                      <a:pt x="840" y="237"/>
                    </a:cubicBezTo>
                    <a:cubicBezTo>
                      <a:pt x="721" y="177"/>
                      <a:pt x="571" y="87"/>
                      <a:pt x="421" y="28"/>
                    </a:cubicBezTo>
                    <a:cubicBezTo>
                      <a:pt x="388" y="9"/>
                      <a:pt x="354" y="0"/>
                      <a:pt x="321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750;p38">
                <a:extLst>
                  <a:ext uri="{FF2B5EF4-FFF2-40B4-BE49-F238E27FC236}">
                    <a16:creationId xmlns:a16="http://schemas.microsoft.com/office/drawing/2014/main" id="{6F61C4F0-31D0-4F0B-A235-190CB1B863F2}"/>
                  </a:ext>
                </a:extLst>
              </p:cNvPr>
              <p:cNvSpPr/>
              <p:nvPr/>
            </p:nvSpPr>
            <p:spPr>
              <a:xfrm>
                <a:off x="5038098" y="2422825"/>
                <a:ext cx="61600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5775" extrusionOk="0">
                    <a:moveTo>
                      <a:pt x="389" y="1"/>
                    </a:moveTo>
                    <a:cubicBezTo>
                      <a:pt x="193" y="1"/>
                      <a:pt x="1" y="146"/>
                      <a:pt x="98" y="378"/>
                    </a:cubicBezTo>
                    <a:lnTo>
                      <a:pt x="68" y="378"/>
                    </a:lnTo>
                    <a:cubicBezTo>
                      <a:pt x="367" y="1217"/>
                      <a:pt x="607" y="2085"/>
                      <a:pt x="816" y="2953"/>
                    </a:cubicBezTo>
                    <a:cubicBezTo>
                      <a:pt x="936" y="3373"/>
                      <a:pt x="1056" y="3822"/>
                      <a:pt x="1146" y="4241"/>
                    </a:cubicBezTo>
                    <a:cubicBezTo>
                      <a:pt x="1206" y="4690"/>
                      <a:pt x="1325" y="5139"/>
                      <a:pt x="1565" y="5558"/>
                    </a:cubicBezTo>
                    <a:cubicBezTo>
                      <a:pt x="1658" y="5705"/>
                      <a:pt x="1806" y="5775"/>
                      <a:pt x="1950" y="5775"/>
                    </a:cubicBezTo>
                    <a:cubicBezTo>
                      <a:pt x="2130" y="5775"/>
                      <a:pt x="2307" y="5668"/>
                      <a:pt x="2373" y="5469"/>
                    </a:cubicBezTo>
                    <a:cubicBezTo>
                      <a:pt x="2433" y="5229"/>
                      <a:pt x="2463" y="4989"/>
                      <a:pt x="2433" y="4750"/>
                    </a:cubicBezTo>
                    <a:cubicBezTo>
                      <a:pt x="2433" y="4480"/>
                      <a:pt x="2403" y="4241"/>
                      <a:pt x="2343" y="4001"/>
                    </a:cubicBezTo>
                    <a:cubicBezTo>
                      <a:pt x="2254" y="3552"/>
                      <a:pt x="2104" y="3073"/>
                      <a:pt x="1954" y="2654"/>
                    </a:cubicBezTo>
                    <a:cubicBezTo>
                      <a:pt x="1655" y="1756"/>
                      <a:pt x="1206" y="917"/>
                      <a:pt x="667" y="139"/>
                    </a:cubicBezTo>
                    <a:cubicBezTo>
                      <a:pt x="603" y="44"/>
                      <a:pt x="495" y="1"/>
                      <a:pt x="389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755;p38">
                <a:extLst>
                  <a:ext uri="{FF2B5EF4-FFF2-40B4-BE49-F238E27FC236}">
                    <a16:creationId xmlns:a16="http://schemas.microsoft.com/office/drawing/2014/main" id="{4626DEEB-1057-4E9F-9801-C6C55EF48422}"/>
                  </a:ext>
                </a:extLst>
              </p:cNvPr>
              <p:cNvSpPr/>
              <p:nvPr/>
            </p:nvSpPr>
            <p:spPr>
              <a:xfrm>
                <a:off x="5181273" y="2881625"/>
                <a:ext cx="292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3168" extrusionOk="0">
                    <a:moveTo>
                      <a:pt x="623" y="1"/>
                    </a:moveTo>
                    <a:cubicBezTo>
                      <a:pt x="454" y="1"/>
                      <a:pt x="286" y="123"/>
                      <a:pt x="270" y="352"/>
                    </a:cubicBezTo>
                    <a:lnTo>
                      <a:pt x="240" y="352"/>
                    </a:lnTo>
                    <a:cubicBezTo>
                      <a:pt x="270" y="441"/>
                      <a:pt x="270" y="531"/>
                      <a:pt x="240" y="651"/>
                    </a:cubicBezTo>
                    <a:cubicBezTo>
                      <a:pt x="240" y="673"/>
                      <a:pt x="240" y="711"/>
                      <a:pt x="240" y="711"/>
                    </a:cubicBezTo>
                    <a:cubicBezTo>
                      <a:pt x="210" y="771"/>
                      <a:pt x="210" y="831"/>
                      <a:pt x="210" y="920"/>
                    </a:cubicBezTo>
                    <a:cubicBezTo>
                      <a:pt x="210" y="1010"/>
                      <a:pt x="180" y="1100"/>
                      <a:pt x="180" y="1190"/>
                    </a:cubicBezTo>
                    <a:lnTo>
                      <a:pt x="180" y="1340"/>
                    </a:lnTo>
                    <a:cubicBezTo>
                      <a:pt x="180" y="1370"/>
                      <a:pt x="180" y="1370"/>
                      <a:pt x="180" y="1400"/>
                    </a:cubicBezTo>
                    <a:cubicBezTo>
                      <a:pt x="150" y="1579"/>
                      <a:pt x="120" y="1759"/>
                      <a:pt x="90" y="1939"/>
                    </a:cubicBezTo>
                    <a:cubicBezTo>
                      <a:pt x="30" y="2178"/>
                      <a:pt x="0" y="2388"/>
                      <a:pt x="0" y="2627"/>
                    </a:cubicBezTo>
                    <a:cubicBezTo>
                      <a:pt x="0" y="2976"/>
                      <a:pt x="276" y="3168"/>
                      <a:pt x="553" y="3168"/>
                    </a:cubicBezTo>
                    <a:cubicBezTo>
                      <a:pt x="775" y="3168"/>
                      <a:pt x="998" y="3044"/>
                      <a:pt x="1078" y="2777"/>
                    </a:cubicBezTo>
                    <a:cubicBezTo>
                      <a:pt x="1138" y="2537"/>
                      <a:pt x="1168" y="2298"/>
                      <a:pt x="1168" y="2058"/>
                    </a:cubicBezTo>
                    <a:cubicBezTo>
                      <a:pt x="1168" y="1849"/>
                      <a:pt x="1168" y="1669"/>
                      <a:pt x="1138" y="1489"/>
                    </a:cubicBezTo>
                    <a:cubicBezTo>
                      <a:pt x="1138" y="1280"/>
                      <a:pt x="1108" y="1040"/>
                      <a:pt x="1078" y="831"/>
                    </a:cubicBezTo>
                    <a:cubicBezTo>
                      <a:pt x="1078" y="771"/>
                      <a:pt x="1048" y="741"/>
                      <a:pt x="1048" y="681"/>
                    </a:cubicBezTo>
                    <a:cubicBezTo>
                      <a:pt x="1048" y="651"/>
                      <a:pt x="1018" y="591"/>
                      <a:pt x="988" y="561"/>
                    </a:cubicBezTo>
                    <a:cubicBezTo>
                      <a:pt x="988" y="441"/>
                      <a:pt x="958" y="352"/>
                      <a:pt x="958" y="262"/>
                    </a:cubicBezTo>
                    <a:cubicBezTo>
                      <a:pt x="904" y="85"/>
                      <a:pt x="763" y="1"/>
                      <a:pt x="623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756;p38">
                <a:extLst>
                  <a:ext uri="{FF2B5EF4-FFF2-40B4-BE49-F238E27FC236}">
                    <a16:creationId xmlns:a16="http://schemas.microsoft.com/office/drawing/2014/main" id="{29B5F24E-50E7-4847-9ABC-B272B4CC87F9}"/>
                  </a:ext>
                </a:extLst>
              </p:cNvPr>
              <p:cNvSpPr/>
              <p:nvPr/>
            </p:nvSpPr>
            <p:spPr>
              <a:xfrm>
                <a:off x="5250123" y="2882175"/>
                <a:ext cx="254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2284" extrusionOk="0">
                    <a:moveTo>
                      <a:pt x="480" y="0"/>
                    </a:moveTo>
                    <a:cubicBezTo>
                      <a:pt x="300" y="30"/>
                      <a:pt x="181" y="180"/>
                      <a:pt x="151" y="359"/>
                    </a:cubicBezTo>
                    <a:cubicBezTo>
                      <a:pt x="151" y="449"/>
                      <a:pt x="151" y="509"/>
                      <a:pt x="121" y="569"/>
                    </a:cubicBezTo>
                    <a:cubicBezTo>
                      <a:pt x="91" y="629"/>
                      <a:pt x="121" y="629"/>
                      <a:pt x="121" y="659"/>
                    </a:cubicBezTo>
                    <a:cubicBezTo>
                      <a:pt x="121" y="779"/>
                      <a:pt x="91" y="898"/>
                      <a:pt x="61" y="1048"/>
                    </a:cubicBezTo>
                    <a:cubicBezTo>
                      <a:pt x="1" y="1198"/>
                      <a:pt x="1" y="1348"/>
                      <a:pt x="1" y="1527"/>
                    </a:cubicBezTo>
                    <a:cubicBezTo>
                      <a:pt x="1" y="1647"/>
                      <a:pt x="31" y="1767"/>
                      <a:pt x="31" y="1887"/>
                    </a:cubicBezTo>
                    <a:cubicBezTo>
                      <a:pt x="31" y="2066"/>
                      <a:pt x="151" y="2216"/>
                      <a:pt x="300" y="2276"/>
                    </a:cubicBezTo>
                    <a:cubicBezTo>
                      <a:pt x="330" y="2281"/>
                      <a:pt x="360" y="2283"/>
                      <a:pt x="390" y="2283"/>
                    </a:cubicBezTo>
                    <a:cubicBezTo>
                      <a:pt x="537" y="2283"/>
                      <a:pt x="675" y="2221"/>
                      <a:pt x="749" y="2096"/>
                    </a:cubicBezTo>
                    <a:cubicBezTo>
                      <a:pt x="839" y="1946"/>
                      <a:pt x="899" y="1797"/>
                      <a:pt x="959" y="1647"/>
                    </a:cubicBezTo>
                    <a:cubicBezTo>
                      <a:pt x="989" y="1467"/>
                      <a:pt x="1019" y="1318"/>
                      <a:pt x="989" y="1138"/>
                    </a:cubicBezTo>
                    <a:cubicBezTo>
                      <a:pt x="959" y="839"/>
                      <a:pt x="929" y="569"/>
                      <a:pt x="869" y="270"/>
                    </a:cubicBezTo>
                    <a:cubicBezTo>
                      <a:pt x="809" y="90"/>
                      <a:pt x="630" y="0"/>
                      <a:pt x="480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757;p38">
                <a:extLst>
                  <a:ext uri="{FF2B5EF4-FFF2-40B4-BE49-F238E27FC236}">
                    <a16:creationId xmlns:a16="http://schemas.microsoft.com/office/drawing/2014/main" id="{04B6B063-C0F8-479B-9A11-EA7E63289016}"/>
                  </a:ext>
                </a:extLst>
              </p:cNvPr>
              <p:cNvSpPr/>
              <p:nvPr/>
            </p:nvSpPr>
            <p:spPr>
              <a:xfrm>
                <a:off x="5078973" y="2912475"/>
                <a:ext cx="53650" cy="162325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6493" extrusionOk="0">
                    <a:moveTo>
                      <a:pt x="1771" y="1"/>
                    </a:moveTo>
                    <a:cubicBezTo>
                      <a:pt x="1607" y="1"/>
                      <a:pt x="1442" y="106"/>
                      <a:pt x="1427" y="315"/>
                    </a:cubicBezTo>
                    <a:lnTo>
                      <a:pt x="1397" y="345"/>
                    </a:lnTo>
                    <a:cubicBezTo>
                      <a:pt x="1367" y="794"/>
                      <a:pt x="1277" y="1273"/>
                      <a:pt x="1188" y="1723"/>
                    </a:cubicBezTo>
                    <a:cubicBezTo>
                      <a:pt x="1098" y="2202"/>
                      <a:pt x="978" y="2651"/>
                      <a:pt x="858" y="3130"/>
                    </a:cubicBezTo>
                    <a:cubicBezTo>
                      <a:pt x="738" y="3579"/>
                      <a:pt x="619" y="4028"/>
                      <a:pt x="469" y="4447"/>
                    </a:cubicBezTo>
                    <a:cubicBezTo>
                      <a:pt x="379" y="4687"/>
                      <a:pt x="319" y="4927"/>
                      <a:pt x="259" y="5166"/>
                    </a:cubicBezTo>
                    <a:cubicBezTo>
                      <a:pt x="199" y="5406"/>
                      <a:pt x="140" y="5645"/>
                      <a:pt x="80" y="5885"/>
                    </a:cubicBezTo>
                    <a:cubicBezTo>
                      <a:pt x="0" y="6241"/>
                      <a:pt x="288" y="6492"/>
                      <a:pt x="586" y="6492"/>
                    </a:cubicBezTo>
                    <a:cubicBezTo>
                      <a:pt x="740" y="6492"/>
                      <a:pt x="896" y="6426"/>
                      <a:pt x="1008" y="6274"/>
                    </a:cubicBezTo>
                    <a:cubicBezTo>
                      <a:pt x="1247" y="5825"/>
                      <a:pt x="1457" y="5346"/>
                      <a:pt x="1637" y="4867"/>
                    </a:cubicBezTo>
                    <a:cubicBezTo>
                      <a:pt x="1756" y="4358"/>
                      <a:pt x="1876" y="3849"/>
                      <a:pt x="1966" y="3369"/>
                    </a:cubicBezTo>
                    <a:cubicBezTo>
                      <a:pt x="2056" y="2860"/>
                      <a:pt x="2086" y="2351"/>
                      <a:pt x="2116" y="1842"/>
                    </a:cubicBezTo>
                    <a:cubicBezTo>
                      <a:pt x="2146" y="1333"/>
                      <a:pt x="2116" y="824"/>
                      <a:pt x="2116" y="315"/>
                    </a:cubicBezTo>
                    <a:cubicBezTo>
                      <a:pt x="2101" y="106"/>
                      <a:pt x="1936" y="1"/>
                      <a:pt x="1771" y="1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2" name="Google Shape;758;p38">
              <a:extLst>
                <a:ext uri="{FF2B5EF4-FFF2-40B4-BE49-F238E27FC236}">
                  <a16:creationId xmlns:a16="http://schemas.microsoft.com/office/drawing/2014/main" id="{E5A1B7B4-A0E6-4581-85D2-FEECF1BBEEB3}"/>
                </a:ext>
              </a:extLst>
            </p:cNvPr>
            <p:cNvSpPr/>
            <p:nvPr/>
          </p:nvSpPr>
          <p:spPr>
            <a:xfrm>
              <a:off x="4580950" y="3215675"/>
              <a:ext cx="253800" cy="225250"/>
            </a:xfrm>
            <a:custGeom>
              <a:avLst/>
              <a:gdLst/>
              <a:ahLst/>
              <a:cxnLst/>
              <a:rect l="l" t="t" r="r" b="b"/>
              <a:pathLst>
                <a:path w="10152" h="9010" extrusionOk="0">
                  <a:moveTo>
                    <a:pt x="5275" y="0"/>
                  </a:moveTo>
                  <a:cubicBezTo>
                    <a:pt x="4713" y="0"/>
                    <a:pt x="4148" y="74"/>
                    <a:pt x="3594" y="224"/>
                  </a:cubicBezTo>
                  <a:cubicBezTo>
                    <a:pt x="1857" y="733"/>
                    <a:pt x="420" y="2230"/>
                    <a:pt x="180" y="4027"/>
                  </a:cubicBezTo>
                  <a:cubicBezTo>
                    <a:pt x="1" y="6063"/>
                    <a:pt x="1169" y="7950"/>
                    <a:pt x="3055" y="8698"/>
                  </a:cubicBezTo>
                  <a:cubicBezTo>
                    <a:pt x="3638" y="8908"/>
                    <a:pt x="4238" y="9009"/>
                    <a:pt x="4832" y="9009"/>
                  </a:cubicBezTo>
                  <a:cubicBezTo>
                    <a:pt x="6189" y="9009"/>
                    <a:pt x="7514" y="8479"/>
                    <a:pt x="8535" y="7500"/>
                  </a:cubicBezTo>
                  <a:cubicBezTo>
                    <a:pt x="9613" y="6422"/>
                    <a:pt x="10152" y="4446"/>
                    <a:pt x="9912" y="2949"/>
                  </a:cubicBezTo>
                  <a:cubicBezTo>
                    <a:pt x="9852" y="2170"/>
                    <a:pt x="9433" y="1452"/>
                    <a:pt x="8774" y="1033"/>
                  </a:cubicBezTo>
                  <a:cubicBezTo>
                    <a:pt x="7726" y="354"/>
                    <a:pt x="6508" y="0"/>
                    <a:pt x="5275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60;p38">
              <a:extLst>
                <a:ext uri="{FF2B5EF4-FFF2-40B4-BE49-F238E27FC236}">
                  <a16:creationId xmlns:a16="http://schemas.microsoft.com/office/drawing/2014/main" id="{E0EB3779-5D9F-496E-B55E-42A329412398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2564577" y="-312379"/>
              <a:ext cx="2121649" cy="234608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7" name="Google Shape;763;p38">
              <a:extLst>
                <a:ext uri="{FF2B5EF4-FFF2-40B4-BE49-F238E27FC236}">
                  <a16:creationId xmlns:a16="http://schemas.microsoft.com/office/drawing/2014/main" id="{C13A4792-52E4-496C-AE11-730DF63A77DC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V="1">
              <a:off x="77438" y="3486054"/>
              <a:ext cx="4351637" cy="387586"/>
            </a:xfrm>
            <a:prstGeom prst="bentConnector3">
              <a:avLst>
                <a:gd name="adj1" fmla="val 105989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8" name="Google Shape;764;p38">
              <a:extLst>
                <a:ext uri="{FF2B5EF4-FFF2-40B4-BE49-F238E27FC236}">
                  <a16:creationId xmlns:a16="http://schemas.microsoft.com/office/drawing/2014/main" id="{7A89832D-9125-4EE5-9958-9062247156C3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 rot="5400000">
              <a:off x="5499782" y="-107407"/>
              <a:ext cx="2771022" cy="3113047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9" name="Google Shape;765;p38">
              <a:extLst>
                <a:ext uri="{FF2B5EF4-FFF2-40B4-BE49-F238E27FC236}">
                  <a16:creationId xmlns:a16="http://schemas.microsoft.com/office/drawing/2014/main" id="{D6391D2B-C4BF-4855-A59B-2B1872CC3352}"/>
                </a:ext>
              </a:extLst>
            </p:cNvPr>
            <p:cNvSpPr/>
            <p:nvPr/>
          </p:nvSpPr>
          <p:spPr>
            <a:xfrm>
              <a:off x="5373640" y="344092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66;p38">
              <a:extLst>
                <a:ext uri="{FF2B5EF4-FFF2-40B4-BE49-F238E27FC236}">
                  <a16:creationId xmlns:a16="http://schemas.microsoft.com/office/drawing/2014/main" id="{58D7C9B6-4F17-426C-ABE6-C032B43C43BE}"/>
                </a:ext>
              </a:extLst>
            </p:cNvPr>
            <p:cNvSpPr/>
            <p:nvPr/>
          </p:nvSpPr>
          <p:spPr>
            <a:xfrm>
              <a:off x="5557878" y="1732725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67;p38">
              <a:extLst>
                <a:ext uri="{FF2B5EF4-FFF2-40B4-BE49-F238E27FC236}">
                  <a16:creationId xmlns:a16="http://schemas.microsoft.com/office/drawing/2014/main" id="{14A5DE50-B190-43C9-B7E2-7F6416A8A86D}"/>
                </a:ext>
              </a:extLst>
            </p:cNvPr>
            <p:cNvSpPr/>
            <p:nvPr/>
          </p:nvSpPr>
          <p:spPr>
            <a:xfrm>
              <a:off x="3372397" y="2335213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58;p38">
              <a:extLst>
                <a:ext uri="{FF2B5EF4-FFF2-40B4-BE49-F238E27FC236}">
                  <a16:creationId xmlns:a16="http://schemas.microsoft.com/office/drawing/2014/main" id="{8E8DFF87-8EBB-4F03-BDBC-AB875D6762FC}"/>
                </a:ext>
              </a:extLst>
            </p:cNvPr>
            <p:cNvSpPr/>
            <p:nvPr/>
          </p:nvSpPr>
          <p:spPr>
            <a:xfrm>
              <a:off x="4581119" y="3215675"/>
              <a:ext cx="253800" cy="225250"/>
            </a:xfrm>
            <a:custGeom>
              <a:avLst/>
              <a:gdLst/>
              <a:ahLst/>
              <a:cxnLst/>
              <a:rect l="l" t="t" r="r" b="b"/>
              <a:pathLst>
                <a:path w="10152" h="9010" extrusionOk="0">
                  <a:moveTo>
                    <a:pt x="5275" y="0"/>
                  </a:moveTo>
                  <a:cubicBezTo>
                    <a:pt x="4713" y="0"/>
                    <a:pt x="4148" y="74"/>
                    <a:pt x="3594" y="224"/>
                  </a:cubicBezTo>
                  <a:cubicBezTo>
                    <a:pt x="1857" y="733"/>
                    <a:pt x="420" y="2230"/>
                    <a:pt x="180" y="4027"/>
                  </a:cubicBezTo>
                  <a:cubicBezTo>
                    <a:pt x="1" y="6063"/>
                    <a:pt x="1169" y="7950"/>
                    <a:pt x="3055" y="8698"/>
                  </a:cubicBezTo>
                  <a:cubicBezTo>
                    <a:pt x="3638" y="8908"/>
                    <a:pt x="4238" y="9009"/>
                    <a:pt x="4832" y="9009"/>
                  </a:cubicBezTo>
                  <a:cubicBezTo>
                    <a:pt x="6189" y="9009"/>
                    <a:pt x="7514" y="8479"/>
                    <a:pt x="8535" y="7500"/>
                  </a:cubicBezTo>
                  <a:cubicBezTo>
                    <a:pt x="9613" y="6422"/>
                    <a:pt x="10152" y="4446"/>
                    <a:pt x="9912" y="2949"/>
                  </a:cubicBezTo>
                  <a:cubicBezTo>
                    <a:pt x="9852" y="2170"/>
                    <a:pt x="9433" y="1452"/>
                    <a:pt x="8774" y="1033"/>
                  </a:cubicBezTo>
                  <a:cubicBezTo>
                    <a:pt x="7726" y="354"/>
                    <a:pt x="6508" y="0"/>
                    <a:pt x="5275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B87DAC-D058-4583-A62C-DF4550C5683F}"/>
              </a:ext>
            </a:extLst>
          </p:cNvPr>
          <p:cNvSpPr/>
          <p:nvPr/>
        </p:nvSpPr>
        <p:spPr>
          <a:xfrm>
            <a:off x="7569843" y="-104172"/>
            <a:ext cx="2295882" cy="1432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6" name="Imagem 165">
            <a:extLst>
              <a:ext uri="{FF2B5EF4-FFF2-40B4-BE49-F238E27FC236}">
                <a16:creationId xmlns:a16="http://schemas.microsoft.com/office/drawing/2014/main" id="{2BA123AC-693C-4729-B31C-F489DEA78B3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32" y="4458223"/>
            <a:ext cx="1602913" cy="626858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  <p:pic>
        <p:nvPicPr>
          <p:cNvPr id="167" name="Imagem 166">
            <a:extLst>
              <a:ext uri="{FF2B5EF4-FFF2-40B4-BE49-F238E27FC236}">
                <a16:creationId xmlns:a16="http://schemas.microsoft.com/office/drawing/2014/main" id="{C201CECA-2B08-4B31-88FA-9E0C41F0D7F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88" y="3757850"/>
            <a:ext cx="2072640" cy="548005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tângulo 137">
            <a:extLst>
              <a:ext uri="{FF2B5EF4-FFF2-40B4-BE49-F238E27FC236}">
                <a16:creationId xmlns:a16="http://schemas.microsoft.com/office/drawing/2014/main" id="{54E3DCD4-8F44-477D-A11E-31D99041C500}"/>
              </a:ext>
            </a:extLst>
          </p:cNvPr>
          <p:cNvSpPr/>
          <p:nvPr/>
        </p:nvSpPr>
        <p:spPr>
          <a:xfrm>
            <a:off x="-6601" y="-12044"/>
            <a:ext cx="2295882" cy="464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07" name="Google Shape;580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QUERY</a:t>
            </a:r>
            <a:endParaRPr dirty="0"/>
          </a:p>
        </p:txBody>
      </p:sp>
      <p:sp>
        <p:nvSpPr>
          <p:cNvPr id="137" name="Seta: Pentágono 136">
            <a:extLst>
              <a:ext uri="{FF2B5EF4-FFF2-40B4-BE49-F238E27FC236}">
                <a16:creationId xmlns:a16="http://schemas.microsoft.com/office/drawing/2014/main" id="{CEA470D3-CBEF-4174-9DCB-639C14EC5926}"/>
              </a:ext>
            </a:extLst>
          </p:cNvPr>
          <p:cNvSpPr/>
          <p:nvPr/>
        </p:nvSpPr>
        <p:spPr>
          <a:xfrm>
            <a:off x="0" y="272435"/>
            <a:ext cx="6922639" cy="681797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9" name="Google Shape;5686;p51">
            <a:extLst>
              <a:ext uri="{FF2B5EF4-FFF2-40B4-BE49-F238E27FC236}">
                <a16:creationId xmlns:a16="http://schemas.microsoft.com/office/drawing/2014/main" id="{2AD13137-629F-4FA2-9E04-1AA62699A083}"/>
              </a:ext>
            </a:extLst>
          </p:cNvPr>
          <p:cNvSpPr txBox="1">
            <a:spLocks/>
          </p:cNvSpPr>
          <p:nvPr/>
        </p:nvSpPr>
        <p:spPr>
          <a:xfrm>
            <a:off x="121757" y="272435"/>
            <a:ext cx="70914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pPr algn="l"/>
            <a:r>
              <a:rPr lang="pt-PT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QUERY’S : </a:t>
            </a:r>
            <a:r>
              <a:rPr lang="pt-PT" dirty="0">
                <a:solidFill>
                  <a:schemeClr val="tx1"/>
                </a:solidFill>
              </a:rPr>
              <a:t>SINTOMAS E VACINAS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B87DAC-D058-4583-A62C-DF4550C5683F}"/>
              </a:ext>
            </a:extLst>
          </p:cNvPr>
          <p:cNvSpPr/>
          <p:nvPr/>
        </p:nvSpPr>
        <p:spPr>
          <a:xfrm>
            <a:off x="7569843" y="-104172"/>
            <a:ext cx="2295882" cy="1432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0" name="Imagem 139">
            <a:extLst>
              <a:ext uri="{FF2B5EF4-FFF2-40B4-BE49-F238E27FC236}">
                <a16:creationId xmlns:a16="http://schemas.microsoft.com/office/drawing/2014/main" id="{7DF347C6-8F0E-4DE5-BF57-A05EEF8CA7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5" y="1250439"/>
            <a:ext cx="5735461" cy="3475858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8964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tângulo 137">
            <a:extLst>
              <a:ext uri="{FF2B5EF4-FFF2-40B4-BE49-F238E27FC236}">
                <a16:creationId xmlns:a16="http://schemas.microsoft.com/office/drawing/2014/main" id="{54E3DCD4-8F44-477D-A11E-31D99041C500}"/>
              </a:ext>
            </a:extLst>
          </p:cNvPr>
          <p:cNvSpPr/>
          <p:nvPr/>
        </p:nvSpPr>
        <p:spPr>
          <a:xfrm>
            <a:off x="-6601" y="-12044"/>
            <a:ext cx="2295882" cy="464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07" name="Google Shape;580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QUERY</a:t>
            </a:r>
            <a:endParaRPr dirty="0"/>
          </a:p>
        </p:txBody>
      </p:sp>
      <p:sp>
        <p:nvSpPr>
          <p:cNvPr id="137" name="Seta: Pentágono 136">
            <a:extLst>
              <a:ext uri="{FF2B5EF4-FFF2-40B4-BE49-F238E27FC236}">
                <a16:creationId xmlns:a16="http://schemas.microsoft.com/office/drawing/2014/main" id="{CEA470D3-CBEF-4174-9DCB-639C14EC5926}"/>
              </a:ext>
            </a:extLst>
          </p:cNvPr>
          <p:cNvSpPr/>
          <p:nvPr/>
        </p:nvSpPr>
        <p:spPr>
          <a:xfrm>
            <a:off x="0" y="272435"/>
            <a:ext cx="6922639" cy="681797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9" name="Google Shape;5686;p51">
            <a:extLst>
              <a:ext uri="{FF2B5EF4-FFF2-40B4-BE49-F238E27FC236}">
                <a16:creationId xmlns:a16="http://schemas.microsoft.com/office/drawing/2014/main" id="{2AD13137-629F-4FA2-9E04-1AA62699A083}"/>
              </a:ext>
            </a:extLst>
          </p:cNvPr>
          <p:cNvSpPr txBox="1">
            <a:spLocks/>
          </p:cNvSpPr>
          <p:nvPr/>
        </p:nvSpPr>
        <p:spPr>
          <a:xfrm>
            <a:off x="121757" y="272435"/>
            <a:ext cx="70914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pPr algn="l"/>
            <a:r>
              <a:rPr lang="pt-PT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QUERY’S : </a:t>
            </a:r>
            <a:r>
              <a:rPr lang="pt-PT" dirty="0">
                <a:solidFill>
                  <a:schemeClr val="tx1"/>
                </a:solidFill>
              </a:rPr>
              <a:t>SINTOMAS E VACINAS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B87DAC-D058-4583-A62C-DF4550C5683F}"/>
              </a:ext>
            </a:extLst>
          </p:cNvPr>
          <p:cNvSpPr/>
          <p:nvPr/>
        </p:nvSpPr>
        <p:spPr>
          <a:xfrm>
            <a:off x="7665378" y="-104172"/>
            <a:ext cx="2295882" cy="14322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1" name="Google Shape;882;p41">
            <a:extLst>
              <a:ext uri="{FF2B5EF4-FFF2-40B4-BE49-F238E27FC236}">
                <a16:creationId xmlns:a16="http://schemas.microsoft.com/office/drawing/2014/main" id="{A2A33F33-0856-476F-9BA0-2C7573545FBD}"/>
              </a:ext>
            </a:extLst>
          </p:cNvPr>
          <p:cNvGrpSpPr/>
          <p:nvPr/>
        </p:nvGrpSpPr>
        <p:grpSpPr>
          <a:xfrm>
            <a:off x="2041328" y="3399003"/>
            <a:ext cx="757755" cy="672247"/>
            <a:chOff x="2379772" y="2934236"/>
            <a:chExt cx="757755" cy="672247"/>
          </a:xfrm>
        </p:grpSpPr>
        <p:sp>
          <p:nvSpPr>
            <p:cNvPr id="22" name="Google Shape;883;p41">
              <a:extLst>
                <a:ext uri="{FF2B5EF4-FFF2-40B4-BE49-F238E27FC236}">
                  <a16:creationId xmlns:a16="http://schemas.microsoft.com/office/drawing/2014/main" id="{A2BE6A2F-1A00-48D3-8F85-22BAF536626E}"/>
                </a:ext>
              </a:extLst>
            </p:cNvPr>
            <p:cNvSpPr/>
            <p:nvPr/>
          </p:nvSpPr>
          <p:spPr>
            <a:xfrm>
              <a:off x="2379772" y="2934236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4;p41">
              <a:extLst>
                <a:ext uri="{FF2B5EF4-FFF2-40B4-BE49-F238E27FC236}">
                  <a16:creationId xmlns:a16="http://schemas.microsoft.com/office/drawing/2014/main" id="{02DAC350-979D-47E6-938C-365E521E1059}"/>
                </a:ext>
              </a:extLst>
            </p:cNvPr>
            <p:cNvSpPr/>
            <p:nvPr/>
          </p:nvSpPr>
          <p:spPr>
            <a:xfrm>
              <a:off x="2672229" y="2988682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885;p41">
            <a:extLst>
              <a:ext uri="{FF2B5EF4-FFF2-40B4-BE49-F238E27FC236}">
                <a16:creationId xmlns:a16="http://schemas.microsoft.com/office/drawing/2014/main" id="{CD7FEF4D-89B2-4375-BB4F-45AEE3D769EB}"/>
              </a:ext>
            </a:extLst>
          </p:cNvPr>
          <p:cNvGrpSpPr/>
          <p:nvPr/>
        </p:nvGrpSpPr>
        <p:grpSpPr>
          <a:xfrm>
            <a:off x="6599386" y="2038940"/>
            <a:ext cx="757755" cy="672247"/>
            <a:chOff x="6006302" y="1188736"/>
            <a:chExt cx="757755" cy="672247"/>
          </a:xfrm>
        </p:grpSpPr>
        <p:sp>
          <p:nvSpPr>
            <p:cNvPr id="25" name="Google Shape;886;p41">
              <a:extLst>
                <a:ext uri="{FF2B5EF4-FFF2-40B4-BE49-F238E27FC236}">
                  <a16:creationId xmlns:a16="http://schemas.microsoft.com/office/drawing/2014/main" id="{40B388B6-6040-4B38-83AC-BC3710516765}"/>
                </a:ext>
              </a:extLst>
            </p:cNvPr>
            <p:cNvSpPr/>
            <p:nvPr/>
          </p:nvSpPr>
          <p:spPr>
            <a:xfrm>
              <a:off x="6006302" y="1188736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7;p41">
              <a:extLst>
                <a:ext uri="{FF2B5EF4-FFF2-40B4-BE49-F238E27FC236}">
                  <a16:creationId xmlns:a16="http://schemas.microsoft.com/office/drawing/2014/main" id="{C0CC9BE7-ACE5-4E2F-AA81-C1412442856C}"/>
                </a:ext>
              </a:extLst>
            </p:cNvPr>
            <p:cNvSpPr/>
            <p:nvPr/>
          </p:nvSpPr>
          <p:spPr>
            <a:xfrm>
              <a:off x="6310779" y="1250370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88;p41">
            <a:extLst>
              <a:ext uri="{FF2B5EF4-FFF2-40B4-BE49-F238E27FC236}">
                <a16:creationId xmlns:a16="http://schemas.microsoft.com/office/drawing/2014/main" id="{E2E56A0E-E76F-4930-978D-D7DEB8E499B4}"/>
              </a:ext>
            </a:extLst>
          </p:cNvPr>
          <p:cNvGrpSpPr/>
          <p:nvPr/>
        </p:nvGrpSpPr>
        <p:grpSpPr>
          <a:xfrm>
            <a:off x="3950475" y="1568134"/>
            <a:ext cx="757755" cy="672247"/>
            <a:chOff x="2379772" y="1188736"/>
            <a:chExt cx="757755" cy="672247"/>
          </a:xfrm>
        </p:grpSpPr>
        <p:sp>
          <p:nvSpPr>
            <p:cNvPr id="28" name="Google Shape;889;p41">
              <a:extLst>
                <a:ext uri="{FF2B5EF4-FFF2-40B4-BE49-F238E27FC236}">
                  <a16:creationId xmlns:a16="http://schemas.microsoft.com/office/drawing/2014/main" id="{EBF3673D-235A-4700-A12B-E958F6C5E94D}"/>
                </a:ext>
              </a:extLst>
            </p:cNvPr>
            <p:cNvSpPr/>
            <p:nvPr/>
          </p:nvSpPr>
          <p:spPr>
            <a:xfrm>
              <a:off x="2379772" y="1188736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0;p41">
              <a:extLst>
                <a:ext uri="{FF2B5EF4-FFF2-40B4-BE49-F238E27FC236}">
                  <a16:creationId xmlns:a16="http://schemas.microsoft.com/office/drawing/2014/main" id="{0F85C448-2011-445C-B3D7-EE420EC3A478}"/>
                </a:ext>
              </a:extLst>
            </p:cNvPr>
            <p:cNvSpPr/>
            <p:nvPr/>
          </p:nvSpPr>
          <p:spPr>
            <a:xfrm>
              <a:off x="2672229" y="1269047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892;p41">
            <a:extLst>
              <a:ext uri="{FF2B5EF4-FFF2-40B4-BE49-F238E27FC236}">
                <a16:creationId xmlns:a16="http://schemas.microsoft.com/office/drawing/2014/main" id="{B12FD85F-7682-40C3-A139-A6D1E1D65B96}"/>
              </a:ext>
            </a:extLst>
          </p:cNvPr>
          <p:cNvSpPr txBox="1">
            <a:spLocks/>
          </p:cNvSpPr>
          <p:nvPr/>
        </p:nvSpPr>
        <p:spPr>
          <a:xfrm>
            <a:off x="962813" y="3946481"/>
            <a:ext cx="297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rPr lang="pt-PT" sz="2100" b="0" dirty="0">
                <a:latin typeface="Roboto Condensed" panose="02000000000000000000" pitchFamily="2" charset="0"/>
                <a:ea typeface="Roboto Condensed" panose="02000000000000000000" pitchFamily="2" charset="0"/>
              </a:rPr>
              <a:t>JANSSEN</a:t>
            </a:r>
          </a:p>
        </p:txBody>
      </p:sp>
      <p:sp>
        <p:nvSpPr>
          <p:cNvPr id="34" name="Google Shape;895;p41">
            <a:extLst>
              <a:ext uri="{FF2B5EF4-FFF2-40B4-BE49-F238E27FC236}">
                <a16:creationId xmlns:a16="http://schemas.microsoft.com/office/drawing/2014/main" id="{513DF55E-18FF-4120-886C-32546638686E}"/>
              </a:ext>
            </a:extLst>
          </p:cNvPr>
          <p:cNvSpPr txBox="1">
            <a:spLocks/>
          </p:cNvSpPr>
          <p:nvPr/>
        </p:nvSpPr>
        <p:spPr>
          <a:xfrm>
            <a:off x="2854125" y="2240381"/>
            <a:ext cx="29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2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MODERNA</a:t>
            </a:r>
          </a:p>
        </p:txBody>
      </p:sp>
      <p:sp>
        <p:nvSpPr>
          <p:cNvPr id="36" name="Google Shape;897;p41">
            <a:extLst>
              <a:ext uri="{FF2B5EF4-FFF2-40B4-BE49-F238E27FC236}">
                <a16:creationId xmlns:a16="http://schemas.microsoft.com/office/drawing/2014/main" id="{A7B48C6B-2A2D-4AC8-B7D1-3C8216330213}"/>
              </a:ext>
            </a:extLst>
          </p:cNvPr>
          <p:cNvSpPr txBox="1">
            <a:spLocks/>
          </p:cNvSpPr>
          <p:nvPr/>
        </p:nvSpPr>
        <p:spPr>
          <a:xfrm>
            <a:off x="5546128" y="2675630"/>
            <a:ext cx="29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21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PFIZER</a:t>
            </a:r>
          </a:p>
        </p:txBody>
      </p:sp>
      <p:grpSp>
        <p:nvGrpSpPr>
          <p:cNvPr id="38" name="Google Shape;900;p41">
            <a:extLst>
              <a:ext uri="{FF2B5EF4-FFF2-40B4-BE49-F238E27FC236}">
                <a16:creationId xmlns:a16="http://schemas.microsoft.com/office/drawing/2014/main" id="{98060F7E-3A65-4AEF-A595-4868DCE101B0}"/>
              </a:ext>
            </a:extLst>
          </p:cNvPr>
          <p:cNvGrpSpPr/>
          <p:nvPr/>
        </p:nvGrpSpPr>
        <p:grpSpPr>
          <a:xfrm>
            <a:off x="4141450" y="1676854"/>
            <a:ext cx="404950" cy="399435"/>
            <a:chOff x="995200" y="1188025"/>
            <a:chExt cx="468150" cy="461775"/>
          </a:xfrm>
        </p:grpSpPr>
        <p:sp>
          <p:nvSpPr>
            <p:cNvPr id="39" name="Google Shape;901;p41">
              <a:extLst>
                <a:ext uri="{FF2B5EF4-FFF2-40B4-BE49-F238E27FC236}">
                  <a16:creationId xmlns:a16="http://schemas.microsoft.com/office/drawing/2014/main" id="{58DB51EC-7676-4049-B8D4-80D76D334C3D}"/>
                </a:ext>
              </a:extLst>
            </p:cNvPr>
            <p:cNvSpPr/>
            <p:nvPr/>
          </p:nvSpPr>
          <p:spPr>
            <a:xfrm>
              <a:off x="995200" y="1188025"/>
              <a:ext cx="468150" cy="461775"/>
            </a:xfrm>
            <a:custGeom>
              <a:avLst/>
              <a:gdLst/>
              <a:ahLst/>
              <a:cxnLst/>
              <a:rect l="l" t="t" r="r" b="b"/>
              <a:pathLst>
                <a:path w="18726" h="18471" extrusionOk="0">
                  <a:moveTo>
                    <a:pt x="15296" y="2480"/>
                  </a:moveTo>
                  <a:lnTo>
                    <a:pt x="15806" y="2990"/>
                  </a:lnTo>
                  <a:lnTo>
                    <a:pt x="14786" y="4009"/>
                  </a:lnTo>
                  <a:lnTo>
                    <a:pt x="14276" y="3499"/>
                  </a:lnTo>
                  <a:lnTo>
                    <a:pt x="15296" y="2480"/>
                  </a:lnTo>
                  <a:close/>
                  <a:moveTo>
                    <a:pt x="3222" y="718"/>
                  </a:moveTo>
                  <a:cubicBezTo>
                    <a:pt x="4612" y="718"/>
                    <a:pt x="5748" y="1854"/>
                    <a:pt x="5748" y="3245"/>
                  </a:cubicBezTo>
                  <a:lnTo>
                    <a:pt x="5748" y="8158"/>
                  </a:lnTo>
                  <a:lnTo>
                    <a:pt x="695" y="8158"/>
                  </a:lnTo>
                  <a:lnTo>
                    <a:pt x="695" y="3245"/>
                  </a:lnTo>
                  <a:cubicBezTo>
                    <a:pt x="695" y="1854"/>
                    <a:pt x="1831" y="718"/>
                    <a:pt x="3222" y="718"/>
                  </a:cubicBezTo>
                  <a:close/>
                  <a:moveTo>
                    <a:pt x="13256" y="3499"/>
                  </a:moveTo>
                  <a:lnTo>
                    <a:pt x="14786" y="5029"/>
                  </a:lnTo>
                  <a:lnTo>
                    <a:pt x="14276" y="5539"/>
                  </a:lnTo>
                  <a:lnTo>
                    <a:pt x="14021" y="5284"/>
                  </a:lnTo>
                  <a:cubicBezTo>
                    <a:pt x="13949" y="5222"/>
                    <a:pt x="13871" y="5196"/>
                    <a:pt x="13795" y="5196"/>
                  </a:cubicBezTo>
                  <a:cubicBezTo>
                    <a:pt x="13528" y="5196"/>
                    <a:pt x="13295" y="5523"/>
                    <a:pt x="13511" y="5794"/>
                  </a:cubicBezTo>
                  <a:lnTo>
                    <a:pt x="13766" y="6049"/>
                  </a:lnTo>
                  <a:lnTo>
                    <a:pt x="12747" y="7068"/>
                  </a:lnTo>
                  <a:lnTo>
                    <a:pt x="12492" y="6813"/>
                  </a:lnTo>
                  <a:cubicBezTo>
                    <a:pt x="12420" y="6752"/>
                    <a:pt x="12341" y="6726"/>
                    <a:pt x="12265" y="6726"/>
                  </a:cubicBezTo>
                  <a:cubicBezTo>
                    <a:pt x="11998" y="6726"/>
                    <a:pt x="11765" y="7053"/>
                    <a:pt x="11982" y="7323"/>
                  </a:cubicBezTo>
                  <a:lnTo>
                    <a:pt x="12237" y="7578"/>
                  </a:lnTo>
                  <a:lnTo>
                    <a:pt x="11217" y="8598"/>
                  </a:lnTo>
                  <a:lnTo>
                    <a:pt x="10962" y="8343"/>
                  </a:lnTo>
                  <a:cubicBezTo>
                    <a:pt x="10882" y="8240"/>
                    <a:pt x="10786" y="8198"/>
                    <a:pt x="10694" y="8198"/>
                  </a:cubicBezTo>
                  <a:cubicBezTo>
                    <a:pt x="10411" y="8198"/>
                    <a:pt x="10155" y="8591"/>
                    <a:pt x="10452" y="8853"/>
                  </a:cubicBezTo>
                  <a:lnTo>
                    <a:pt x="10707" y="9108"/>
                  </a:lnTo>
                  <a:lnTo>
                    <a:pt x="10197" y="9618"/>
                  </a:lnTo>
                  <a:lnTo>
                    <a:pt x="8668" y="8088"/>
                  </a:lnTo>
                  <a:lnTo>
                    <a:pt x="13256" y="3499"/>
                  </a:lnTo>
                  <a:close/>
                  <a:moveTo>
                    <a:pt x="8668" y="9108"/>
                  </a:moveTo>
                  <a:lnTo>
                    <a:pt x="9178" y="9618"/>
                  </a:lnTo>
                  <a:lnTo>
                    <a:pt x="8668" y="10128"/>
                  </a:lnTo>
                  <a:lnTo>
                    <a:pt x="8158" y="9618"/>
                  </a:lnTo>
                  <a:lnTo>
                    <a:pt x="8668" y="9108"/>
                  </a:lnTo>
                  <a:close/>
                  <a:moveTo>
                    <a:pt x="3245" y="0"/>
                  </a:moveTo>
                  <a:cubicBezTo>
                    <a:pt x="1437" y="0"/>
                    <a:pt x="0" y="1460"/>
                    <a:pt x="0" y="3245"/>
                  </a:cubicBezTo>
                  <a:lnTo>
                    <a:pt x="0" y="8528"/>
                  </a:lnTo>
                  <a:cubicBezTo>
                    <a:pt x="0" y="8714"/>
                    <a:pt x="162" y="8876"/>
                    <a:pt x="348" y="8876"/>
                  </a:cubicBezTo>
                  <a:lnTo>
                    <a:pt x="695" y="8876"/>
                  </a:lnTo>
                  <a:lnTo>
                    <a:pt x="695" y="15249"/>
                  </a:lnTo>
                  <a:cubicBezTo>
                    <a:pt x="695" y="16640"/>
                    <a:pt x="1831" y="17775"/>
                    <a:pt x="3222" y="17775"/>
                  </a:cubicBezTo>
                  <a:lnTo>
                    <a:pt x="4844" y="17775"/>
                  </a:lnTo>
                  <a:cubicBezTo>
                    <a:pt x="5284" y="17729"/>
                    <a:pt x="5284" y="17080"/>
                    <a:pt x="4844" y="17057"/>
                  </a:cubicBezTo>
                  <a:lnTo>
                    <a:pt x="3222" y="17057"/>
                  </a:lnTo>
                  <a:cubicBezTo>
                    <a:pt x="2225" y="17034"/>
                    <a:pt x="1414" y="16246"/>
                    <a:pt x="1414" y="15249"/>
                  </a:cubicBezTo>
                  <a:lnTo>
                    <a:pt x="1414" y="8876"/>
                  </a:lnTo>
                  <a:lnTo>
                    <a:pt x="5029" y="8876"/>
                  </a:lnTo>
                  <a:lnTo>
                    <a:pt x="5029" y="13048"/>
                  </a:lnTo>
                  <a:cubicBezTo>
                    <a:pt x="5029" y="13256"/>
                    <a:pt x="5191" y="13418"/>
                    <a:pt x="5400" y="13418"/>
                  </a:cubicBezTo>
                  <a:lnTo>
                    <a:pt x="10151" y="13418"/>
                  </a:lnTo>
                  <a:cubicBezTo>
                    <a:pt x="10313" y="13418"/>
                    <a:pt x="10452" y="13326"/>
                    <a:pt x="10499" y="13163"/>
                  </a:cubicBezTo>
                  <a:cubicBezTo>
                    <a:pt x="10887" y="12044"/>
                    <a:pt x="11928" y="11263"/>
                    <a:pt x="13112" y="11263"/>
                  </a:cubicBezTo>
                  <a:cubicBezTo>
                    <a:pt x="13129" y="11263"/>
                    <a:pt x="13146" y="11263"/>
                    <a:pt x="13164" y="11263"/>
                  </a:cubicBezTo>
                  <a:lnTo>
                    <a:pt x="14485" y="11263"/>
                  </a:lnTo>
                  <a:cubicBezTo>
                    <a:pt x="14925" y="11286"/>
                    <a:pt x="14925" y="11935"/>
                    <a:pt x="14485" y="11982"/>
                  </a:cubicBezTo>
                  <a:lnTo>
                    <a:pt x="13766" y="11982"/>
                  </a:lnTo>
                  <a:cubicBezTo>
                    <a:pt x="13751" y="11980"/>
                    <a:pt x="13737" y="11980"/>
                    <a:pt x="13723" y="11980"/>
                  </a:cubicBezTo>
                  <a:cubicBezTo>
                    <a:pt x="13248" y="11980"/>
                    <a:pt x="13248" y="12702"/>
                    <a:pt x="13723" y="12702"/>
                  </a:cubicBezTo>
                  <a:cubicBezTo>
                    <a:pt x="13737" y="12702"/>
                    <a:pt x="13751" y="12701"/>
                    <a:pt x="13766" y="12700"/>
                  </a:cubicBezTo>
                  <a:lnTo>
                    <a:pt x="16663" y="12700"/>
                  </a:lnTo>
                  <a:cubicBezTo>
                    <a:pt x="17103" y="12723"/>
                    <a:pt x="17103" y="13372"/>
                    <a:pt x="16663" y="13418"/>
                  </a:cubicBezTo>
                  <a:lnTo>
                    <a:pt x="15226" y="13418"/>
                  </a:lnTo>
                  <a:cubicBezTo>
                    <a:pt x="14786" y="13465"/>
                    <a:pt x="14786" y="14090"/>
                    <a:pt x="15226" y="14137"/>
                  </a:cubicBezTo>
                  <a:lnTo>
                    <a:pt x="17382" y="14137"/>
                  </a:lnTo>
                  <a:cubicBezTo>
                    <a:pt x="17396" y="14136"/>
                    <a:pt x="17411" y="14135"/>
                    <a:pt x="17425" y="14135"/>
                  </a:cubicBezTo>
                  <a:cubicBezTo>
                    <a:pt x="17900" y="14135"/>
                    <a:pt x="17900" y="14857"/>
                    <a:pt x="17425" y="14857"/>
                  </a:cubicBezTo>
                  <a:cubicBezTo>
                    <a:pt x="17411" y="14857"/>
                    <a:pt x="17396" y="14857"/>
                    <a:pt x="17382" y="14855"/>
                  </a:cubicBezTo>
                  <a:lnTo>
                    <a:pt x="15226" y="14855"/>
                  </a:lnTo>
                  <a:cubicBezTo>
                    <a:pt x="14786" y="14902"/>
                    <a:pt x="14786" y="15550"/>
                    <a:pt x="15226" y="15574"/>
                  </a:cubicBezTo>
                  <a:lnTo>
                    <a:pt x="16663" y="15574"/>
                  </a:lnTo>
                  <a:cubicBezTo>
                    <a:pt x="17103" y="15620"/>
                    <a:pt x="17103" y="16269"/>
                    <a:pt x="16663" y="16292"/>
                  </a:cubicBezTo>
                  <a:lnTo>
                    <a:pt x="15226" y="16292"/>
                  </a:lnTo>
                  <a:cubicBezTo>
                    <a:pt x="14786" y="16338"/>
                    <a:pt x="14786" y="16987"/>
                    <a:pt x="15226" y="17034"/>
                  </a:cubicBezTo>
                  <a:lnTo>
                    <a:pt x="15945" y="17034"/>
                  </a:lnTo>
                  <a:cubicBezTo>
                    <a:pt x="16385" y="17057"/>
                    <a:pt x="16385" y="17706"/>
                    <a:pt x="15945" y="17752"/>
                  </a:cubicBezTo>
                  <a:lnTo>
                    <a:pt x="13233" y="17752"/>
                  </a:lnTo>
                  <a:cubicBezTo>
                    <a:pt x="12213" y="17752"/>
                    <a:pt x="11217" y="17497"/>
                    <a:pt x="10336" y="17057"/>
                  </a:cubicBezTo>
                  <a:cubicBezTo>
                    <a:pt x="10287" y="17040"/>
                    <a:pt x="10250" y="17024"/>
                    <a:pt x="10207" y="17024"/>
                  </a:cubicBezTo>
                  <a:cubicBezTo>
                    <a:pt x="10190" y="17024"/>
                    <a:pt x="10171" y="17027"/>
                    <a:pt x="10151" y="17034"/>
                  </a:cubicBezTo>
                  <a:lnTo>
                    <a:pt x="8111" y="17034"/>
                  </a:lnTo>
                  <a:cubicBezTo>
                    <a:pt x="7671" y="17057"/>
                    <a:pt x="7671" y="17706"/>
                    <a:pt x="8111" y="17752"/>
                  </a:cubicBezTo>
                  <a:lnTo>
                    <a:pt x="10081" y="17752"/>
                  </a:lnTo>
                  <a:cubicBezTo>
                    <a:pt x="11055" y="18216"/>
                    <a:pt x="12121" y="18471"/>
                    <a:pt x="13210" y="18471"/>
                  </a:cubicBezTo>
                  <a:lnTo>
                    <a:pt x="15945" y="18471"/>
                  </a:lnTo>
                  <a:cubicBezTo>
                    <a:pt x="16709" y="18471"/>
                    <a:pt x="17219" y="17706"/>
                    <a:pt x="16941" y="16987"/>
                  </a:cubicBezTo>
                  <a:cubicBezTo>
                    <a:pt x="17567" y="16825"/>
                    <a:pt x="17915" y="16130"/>
                    <a:pt x="17660" y="15527"/>
                  </a:cubicBezTo>
                  <a:cubicBezTo>
                    <a:pt x="18723" y="15250"/>
                    <a:pt x="18726" y="13750"/>
                    <a:pt x="17668" y="13444"/>
                  </a:cubicBezTo>
                  <a:lnTo>
                    <a:pt x="17668" y="13444"/>
                  </a:lnTo>
                  <a:cubicBezTo>
                    <a:pt x="17927" y="12732"/>
                    <a:pt x="17397" y="11982"/>
                    <a:pt x="16640" y="11982"/>
                  </a:cubicBezTo>
                  <a:lnTo>
                    <a:pt x="15481" y="11982"/>
                  </a:lnTo>
                  <a:cubicBezTo>
                    <a:pt x="15736" y="11286"/>
                    <a:pt x="15226" y="10545"/>
                    <a:pt x="14461" y="10545"/>
                  </a:cubicBezTo>
                  <a:lnTo>
                    <a:pt x="13141" y="10545"/>
                  </a:lnTo>
                  <a:cubicBezTo>
                    <a:pt x="13122" y="10544"/>
                    <a:pt x="13103" y="10544"/>
                    <a:pt x="13085" y="10544"/>
                  </a:cubicBezTo>
                  <a:cubicBezTo>
                    <a:pt x="11693" y="10544"/>
                    <a:pt x="10445" y="11396"/>
                    <a:pt x="9896" y="12700"/>
                  </a:cubicBezTo>
                  <a:lnTo>
                    <a:pt x="6095" y="12700"/>
                  </a:lnTo>
                  <a:lnTo>
                    <a:pt x="8158" y="10637"/>
                  </a:lnTo>
                  <a:lnTo>
                    <a:pt x="8413" y="10892"/>
                  </a:lnTo>
                  <a:cubicBezTo>
                    <a:pt x="8482" y="10962"/>
                    <a:pt x="8569" y="10997"/>
                    <a:pt x="8659" y="10997"/>
                  </a:cubicBezTo>
                  <a:cubicBezTo>
                    <a:pt x="8749" y="10997"/>
                    <a:pt x="8842" y="10962"/>
                    <a:pt x="8923" y="10892"/>
                  </a:cubicBezTo>
                  <a:lnTo>
                    <a:pt x="9664" y="10128"/>
                  </a:lnTo>
                  <a:lnTo>
                    <a:pt x="9919" y="10382"/>
                  </a:lnTo>
                  <a:cubicBezTo>
                    <a:pt x="10000" y="10452"/>
                    <a:pt x="10093" y="10487"/>
                    <a:pt x="10183" y="10487"/>
                  </a:cubicBezTo>
                  <a:cubicBezTo>
                    <a:pt x="10273" y="10487"/>
                    <a:pt x="10359" y="10452"/>
                    <a:pt x="10429" y="10382"/>
                  </a:cubicBezTo>
                  <a:lnTo>
                    <a:pt x="15296" y="5539"/>
                  </a:lnTo>
                  <a:lnTo>
                    <a:pt x="15551" y="5794"/>
                  </a:lnTo>
                  <a:cubicBezTo>
                    <a:pt x="15628" y="5888"/>
                    <a:pt x="15720" y="5926"/>
                    <a:pt x="15809" y="5926"/>
                  </a:cubicBezTo>
                  <a:cubicBezTo>
                    <a:pt x="16096" y="5926"/>
                    <a:pt x="16361" y="5531"/>
                    <a:pt x="16061" y="5284"/>
                  </a:cubicBezTo>
                  <a:lnTo>
                    <a:pt x="15296" y="4519"/>
                  </a:lnTo>
                  <a:lnTo>
                    <a:pt x="16316" y="3499"/>
                  </a:lnTo>
                  <a:lnTo>
                    <a:pt x="16570" y="3754"/>
                  </a:lnTo>
                  <a:cubicBezTo>
                    <a:pt x="16642" y="3816"/>
                    <a:pt x="16721" y="3842"/>
                    <a:pt x="16797" y="3842"/>
                  </a:cubicBezTo>
                  <a:cubicBezTo>
                    <a:pt x="17064" y="3842"/>
                    <a:pt x="17297" y="3515"/>
                    <a:pt x="17080" y="3245"/>
                  </a:cubicBezTo>
                  <a:lnTo>
                    <a:pt x="15041" y="1228"/>
                  </a:lnTo>
                  <a:cubicBezTo>
                    <a:pt x="14969" y="1167"/>
                    <a:pt x="14891" y="1140"/>
                    <a:pt x="14815" y="1140"/>
                  </a:cubicBezTo>
                  <a:cubicBezTo>
                    <a:pt x="14548" y="1140"/>
                    <a:pt x="14314" y="1467"/>
                    <a:pt x="14531" y="1738"/>
                  </a:cubicBezTo>
                  <a:lnTo>
                    <a:pt x="14786" y="1993"/>
                  </a:lnTo>
                  <a:lnTo>
                    <a:pt x="13766" y="3013"/>
                  </a:lnTo>
                  <a:lnTo>
                    <a:pt x="13001" y="2248"/>
                  </a:lnTo>
                  <a:cubicBezTo>
                    <a:pt x="12921" y="2145"/>
                    <a:pt x="12826" y="2103"/>
                    <a:pt x="12733" y="2103"/>
                  </a:cubicBezTo>
                  <a:cubicBezTo>
                    <a:pt x="12450" y="2103"/>
                    <a:pt x="12195" y="2496"/>
                    <a:pt x="12492" y="2758"/>
                  </a:cubicBezTo>
                  <a:lnTo>
                    <a:pt x="12747" y="3013"/>
                  </a:lnTo>
                  <a:lnTo>
                    <a:pt x="7903" y="7856"/>
                  </a:lnTo>
                  <a:cubicBezTo>
                    <a:pt x="7764" y="7995"/>
                    <a:pt x="7764" y="8227"/>
                    <a:pt x="7903" y="8366"/>
                  </a:cubicBezTo>
                  <a:lnTo>
                    <a:pt x="8158" y="8621"/>
                  </a:lnTo>
                  <a:lnTo>
                    <a:pt x="7393" y="9386"/>
                  </a:lnTo>
                  <a:cubicBezTo>
                    <a:pt x="7254" y="9525"/>
                    <a:pt x="7254" y="9757"/>
                    <a:pt x="7393" y="9896"/>
                  </a:cubicBezTo>
                  <a:lnTo>
                    <a:pt x="7648" y="10151"/>
                  </a:lnTo>
                  <a:lnTo>
                    <a:pt x="5771" y="12028"/>
                  </a:lnTo>
                  <a:lnTo>
                    <a:pt x="5771" y="8876"/>
                  </a:lnTo>
                  <a:lnTo>
                    <a:pt x="6118" y="8876"/>
                  </a:lnTo>
                  <a:cubicBezTo>
                    <a:pt x="6327" y="8876"/>
                    <a:pt x="6489" y="8714"/>
                    <a:pt x="6489" y="8505"/>
                  </a:cubicBezTo>
                  <a:lnTo>
                    <a:pt x="6489" y="3245"/>
                  </a:lnTo>
                  <a:cubicBezTo>
                    <a:pt x="6489" y="1460"/>
                    <a:pt x="5029" y="0"/>
                    <a:pt x="32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0" name="Google Shape;902;p41">
              <a:extLst>
                <a:ext uri="{FF2B5EF4-FFF2-40B4-BE49-F238E27FC236}">
                  <a16:creationId xmlns:a16="http://schemas.microsoft.com/office/drawing/2014/main" id="{75505A3B-5F35-4F1B-B86D-FFE40860DF92}"/>
                </a:ext>
              </a:extLst>
            </p:cNvPr>
            <p:cNvSpPr/>
            <p:nvPr/>
          </p:nvSpPr>
          <p:spPr>
            <a:xfrm>
              <a:off x="1148150" y="1613850"/>
              <a:ext cx="17975" cy="18000"/>
            </a:xfrm>
            <a:custGeom>
              <a:avLst/>
              <a:gdLst/>
              <a:ahLst/>
              <a:cxnLst/>
              <a:rect l="l" t="t" r="r" b="b"/>
              <a:pathLst>
                <a:path w="719" h="720" extrusionOk="0">
                  <a:moveTo>
                    <a:pt x="348" y="1"/>
                  </a:moveTo>
                  <a:cubicBezTo>
                    <a:pt x="163" y="1"/>
                    <a:pt x="0" y="163"/>
                    <a:pt x="0" y="371"/>
                  </a:cubicBezTo>
                  <a:cubicBezTo>
                    <a:pt x="0" y="557"/>
                    <a:pt x="163" y="719"/>
                    <a:pt x="348" y="719"/>
                  </a:cubicBezTo>
                  <a:cubicBezTo>
                    <a:pt x="557" y="719"/>
                    <a:pt x="719" y="557"/>
                    <a:pt x="719" y="371"/>
                  </a:cubicBezTo>
                  <a:cubicBezTo>
                    <a:pt x="719" y="163"/>
                    <a:pt x="557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41" name="Google Shape;903;p41">
            <a:extLst>
              <a:ext uri="{FF2B5EF4-FFF2-40B4-BE49-F238E27FC236}">
                <a16:creationId xmlns:a16="http://schemas.microsoft.com/office/drawing/2014/main" id="{2D36B2C8-3450-4AD4-AF76-F836D339BDD3}"/>
              </a:ext>
            </a:extLst>
          </p:cNvPr>
          <p:cNvGrpSpPr/>
          <p:nvPr/>
        </p:nvGrpSpPr>
        <p:grpSpPr>
          <a:xfrm>
            <a:off x="2215062" y="3552300"/>
            <a:ext cx="411481" cy="359343"/>
            <a:chOff x="3216525" y="1211200"/>
            <a:chExt cx="475700" cy="415425"/>
          </a:xfrm>
        </p:grpSpPr>
        <p:sp>
          <p:nvSpPr>
            <p:cNvPr id="42" name="Google Shape;904;p41">
              <a:extLst>
                <a:ext uri="{FF2B5EF4-FFF2-40B4-BE49-F238E27FC236}">
                  <a16:creationId xmlns:a16="http://schemas.microsoft.com/office/drawing/2014/main" id="{447C9568-16B1-48AB-A2E2-980CD6397ED1}"/>
                </a:ext>
              </a:extLst>
            </p:cNvPr>
            <p:cNvSpPr/>
            <p:nvPr/>
          </p:nvSpPr>
          <p:spPr>
            <a:xfrm>
              <a:off x="3598925" y="1248125"/>
              <a:ext cx="59925" cy="54350"/>
            </a:xfrm>
            <a:custGeom>
              <a:avLst/>
              <a:gdLst/>
              <a:ahLst/>
              <a:cxnLst/>
              <a:rect l="l" t="t" r="r" b="b"/>
              <a:pathLst>
                <a:path w="2397" h="2174" extrusionOk="0">
                  <a:moveTo>
                    <a:pt x="1162" y="0"/>
                  </a:moveTo>
                  <a:cubicBezTo>
                    <a:pt x="991" y="0"/>
                    <a:pt x="823" y="110"/>
                    <a:pt x="812" y="331"/>
                  </a:cubicBezTo>
                  <a:lnTo>
                    <a:pt x="812" y="701"/>
                  </a:lnTo>
                  <a:lnTo>
                    <a:pt x="441" y="701"/>
                  </a:lnTo>
                  <a:cubicBezTo>
                    <a:pt x="0" y="748"/>
                    <a:pt x="0" y="1374"/>
                    <a:pt x="441" y="1420"/>
                  </a:cubicBezTo>
                  <a:lnTo>
                    <a:pt x="812" y="1420"/>
                  </a:lnTo>
                  <a:lnTo>
                    <a:pt x="812" y="1791"/>
                  </a:lnTo>
                  <a:cubicBezTo>
                    <a:pt x="788" y="2046"/>
                    <a:pt x="980" y="2173"/>
                    <a:pt x="1171" y="2173"/>
                  </a:cubicBezTo>
                  <a:cubicBezTo>
                    <a:pt x="1362" y="2173"/>
                    <a:pt x="1553" y="2046"/>
                    <a:pt x="1530" y="1791"/>
                  </a:cubicBezTo>
                  <a:lnTo>
                    <a:pt x="1530" y="1420"/>
                  </a:lnTo>
                  <a:lnTo>
                    <a:pt x="1901" y="1420"/>
                  </a:lnTo>
                  <a:cubicBezTo>
                    <a:pt x="1915" y="1421"/>
                    <a:pt x="1929" y="1422"/>
                    <a:pt x="1942" y="1422"/>
                  </a:cubicBezTo>
                  <a:cubicBezTo>
                    <a:pt x="2397" y="1422"/>
                    <a:pt x="2397" y="700"/>
                    <a:pt x="1942" y="700"/>
                  </a:cubicBezTo>
                  <a:cubicBezTo>
                    <a:pt x="1929" y="700"/>
                    <a:pt x="1915" y="700"/>
                    <a:pt x="1901" y="701"/>
                  </a:cubicBezTo>
                  <a:lnTo>
                    <a:pt x="1530" y="701"/>
                  </a:lnTo>
                  <a:lnTo>
                    <a:pt x="1530" y="331"/>
                  </a:lnTo>
                  <a:cubicBezTo>
                    <a:pt x="1507" y="110"/>
                    <a:pt x="1333" y="0"/>
                    <a:pt x="11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3" name="Google Shape;905;p41">
              <a:extLst>
                <a:ext uri="{FF2B5EF4-FFF2-40B4-BE49-F238E27FC236}">
                  <a16:creationId xmlns:a16="http://schemas.microsoft.com/office/drawing/2014/main" id="{2A77564D-B105-483D-B2BC-4392D730D8E8}"/>
                </a:ext>
              </a:extLst>
            </p:cNvPr>
            <p:cNvSpPr/>
            <p:nvPr/>
          </p:nvSpPr>
          <p:spPr>
            <a:xfrm>
              <a:off x="3382225" y="1374425"/>
              <a:ext cx="57975" cy="52450"/>
            </a:xfrm>
            <a:custGeom>
              <a:avLst/>
              <a:gdLst/>
              <a:ahLst/>
              <a:cxnLst/>
              <a:rect l="l" t="t" r="r" b="b"/>
              <a:pathLst>
                <a:path w="2319" h="2098" extrusionOk="0">
                  <a:moveTo>
                    <a:pt x="1163" y="1"/>
                  </a:moveTo>
                  <a:cubicBezTo>
                    <a:pt x="992" y="1"/>
                    <a:pt x="824" y="111"/>
                    <a:pt x="812" y="331"/>
                  </a:cubicBezTo>
                  <a:lnTo>
                    <a:pt x="812" y="702"/>
                  </a:lnTo>
                  <a:lnTo>
                    <a:pt x="441" y="702"/>
                  </a:lnTo>
                  <a:cubicBezTo>
                    <a:pt x="1" y="748"/>
                    <a:pt x="1" y="1374"/>
                    <a:pt x="441" y="1420"/>
                  </a:cubicBezTo>
                  <a:lnTo>
                    <a:pt x="812" y="1420"/>
                  </a:lnTo>
                  <a:lnTo>
                    <a:pt x="812" y="1768"/>
                  </a:lnTo>
                  <a:cubicBezTo>
                    <a:pt x="824" y="1988"/>
                    <a:pt x="992" y="2098"/>
                    <a:pt x="1163" y="2098"/>
                  </a:cubicBezTo>
                  <a:cubicBezTo>
                    <a:pt x="1334" y="2098"/>
                    <a:pt x="1507" y="1988"/>
                    <a:pt x="1530" y="1768"/>
                  </a:cubicBezTo>
                  <a:lnTo>
                    <a:pt x="1530" y="1420"/>
                  </a:lnTo>
                  <a:lnTo>
                    <a:pt x="1901" y="1420"/>
                  </a:lnTo>
                  <a:cubicBezTo>
                    <a:pt x="2318" y="1374"/>
                    <a:pt x="2318" y="725"/>
                    <a:pt x="1901" y="702"/>
                  </a:cubicBezTo>
                  <a:lnTo>
                    <a:pt x="1530" y="702"/>
                  </a:lnTo>
                  <a:lnTo>
                    <a:pt x="1530" y="331"/>
                  </a:lnTo>
                  <a:cubicBezTo>
                    <a:pt x="1507" y="111"/>
                    <a:pt x="1334" y="1"/>
                    <a:pt x="1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4" name="Google Shape;906;p41">
              <a:extLst>
                <a:ext uri="{FF2B5EF4-FFF2-40B4-BE49-F238E27FC236}">
                  <a16:creationId xmlns:a16="http://schemas.microsoft.com/office/drawing/2014/main" id="{029FA092-E34A-43A9-B6D3-DBF267A94BF1}"/>
                </a:ext>
              </a:extLst>
            </p:cNvPr>
            <p:cNvSpPr/>
            <p:nvPr/>
          </p:nvSpPr>
          <p:spPr>
            <a:xfrm>
              <a:off x="3491150" y="1338500"/>
              <a:ext cx="57975" cy="54200"/>
            </a:xfrm>
            <a:custGeom>
              <a:avLst/>
              <a:gdLst/>
              <a:ahLst/>
              <a:cxnLst/>
              <a:rect l="l" t="t" r="r" b="b"/>
              <a:pathLst>
                <a:path w="2319" h="2168" extrusionOk="0">
                  <a:moveTo>
                    <a:pt x="1157" y="1"/>
                  </a:moveTo>
                  <a:cubicBezTo>
                    <a:pt x="986" y="1"/>
                    <a:pt x="812" y="111"/>
                    <a:pt x="789" y="331"/>
                  </a:cubicBezTo>
                  <a:lnTo>
                    <a:pt x="789" y="702"/>
                  </a:lnTo>
                  <a:lnTo>
                    <a:pt x="441" y="702"/>
                  </a:lnTo>
                  <a:cubicBezTo>
                    <a:pt x="1" y="725"/>
                    <a:pt x="1" y="1374"/>
                    <a:pt x="441" y="1420"/>
                  </a:cubicBezTo>
                  <a:lnTo>
                    <a:pt x="789" y="1420"/>
                  </a:lnTo>
                  <a:lnTo>
                    <a:pt x="789" y="1768"/>
                  </a:lnTo>
                  <a:cubicBezTo>
                    <a:pt x="766" y="2034"/>
                    <a:pt x="957" y="2168"/>
                    <a:pt x="1148" y="2168"/>
                  </a:cubicBezTo>
                  <a:cubicBezTo>
                    <a:pt x="1339" y="2168"/>
                    <a:pt x="1530" y="2034"/>
                    <a:pt x="1507" y="1768"/>
                  </a:cubicBezTo>
                  <a:lnTo>
                    <a:pt x="1507" y="1420"/>
                  </a:lnTo>
                  <a:lnTo>
                    <a:pt x="1878" y="1420"/>
                  </a:lnTo>
                  <a:cubicBezTo>
                    <a:pt x="2318" y="1374"/>
                    <a:pt x="2318" y="725"/>
                    <a:pt x="1878" y="702"/>
                  </a:cubicBezTo>
                  <a:lnTo>
                    <a:pt x="1507" y="702"/>
                  </a:lnTo>
                  <a:lnTo>
                    <a:pt x="1507" y="331"/>
                  </a:lnTo>
                  <a:cubicBezTo>
                    <a:pt x="1496" y="111"/>
                    <a:pt x="1328" y="1"/>
                    <a:pt x="1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5" name="Google Shape;907;p41">
              <a:extLst>
                <a:ext uri="{FF2B5EF4-FFF2-40B4-BE49-F238E27FC236}">
                  <a16:creationId xmlns:a16="http://schemas.microsoft.com/office/drawing/2014/main" id="{240D8F7F-5558-4469-9140-FB2460FE0812}"/>
                </a:ext>
              </a:extLst>
            </p:cNvPr>
            <p:cNvSpPr/>
            <p:nvPr/>
          </p:nvSpPr>
          <p:spPr>
            <a:xfrm>
              <a:off x="3445975" y="1211200"/>
              <a:ext cx="147750" cy="234650"/>
            </a:xfrm>
            <a:custGeom>
              <a:avLst/>
              <a:gdLst/>
              <a:ahLst/>
              <a:cxnLst/>
              <a:rect l="l" t="t" r="r" b="b"/>
              <a:pathLst>
                <a:path w="5910" h="9386" extrusionOk="0">
                  <a:moveTo>
                    <a:pt x="4403" y="718"/>
                  </a:moveTo>
                  <a:cubicBezTo>
                    <a:pt x="4844" y="765"/>
                    <a:pt x="4844" y="1414"/>
                    <a:pt x="4403" y="1460"/>
                  </a:cubicBezTo>
                  <a:cubicBezTo>
                    <a:pt x="4195" y="1460"/>
                    <a:pt x="4056" y="1599"/>
                    <a:pt x="4056" y="1808"/>
                  </a:cubicBezTo>
                  <a:lnTo>
                    <a:pt x="4056" y="2897"/>
                  </a:lnTo>
                  <a:lnTo>
                    <a:pt x="1877" y="2897"/>
                  </a:lnTo>
                  <a:lnTo>
                    <a:pt x="1877" y="1808"/>
                  </a:lnTo>
                  <a:cubicBezTo>
                    <a:pt x="1877" y="1599"/>
                    <a:pt x="1715" y="1460"/>
                    <a:pt x="1530" y="1460"/>
                  </a:cubicBezTo>
                  <a:cubicBezTo>
                    <a:pt x="1089" y="1414"/>
                    <a:pt x="1089" y="765"/>
                    <a:pt x="1530" y="718"/>
                  </a:cubicBezTo>
                  <a:close/>
                  <a:moveTo>
                    <a:pt x="4264" y="3615"/>
                  </a:moveTo>
                  <a:lnTo>
                    <a:pt x="4450" y="3824"/>
                  </a:lnTo>
                  <a:cubicBezTo>
                    <a:pt x="4658" y="4009"/>
                    <a:pt x="4774" y="4287"/>
                    <a:pt x="4774" y="4589"/>
                  </a:cubicBezTo>
                  <a:lnTo>
                    <a:pt x="4774" y="8297"/>
                  </a:lnTo>
                  <a:cubicBezTo>
                    <a:pt x="4774" y="8505"/>
                    <a:pt x="4612" y="8667"/>
                    <a:pt x="4403" y="8667"/>
                  </a:cubicBezTo>
                  <a:lnTo>
                    <a:pt x="1507" y="8667"/>
                  </a:lnTo>
                  <a:cubicBezTo>
                    <a:pt x="1298" y="8667"/>
                    <a:pt x="1136" y="8505"/>
                    <a:pt x="1136" y="8297"/>
                  </a:cubicBezTo>
                  <a:lnTo>
                    <a:pt x="1136" y="4589"/>
                  </a:lnTo>
                  <a:lnTo>
                    <a:pt x="1159" y="4589"/>
                  </a:lnTo>
                  <a:cubicBezTo>
                    <a:pt x="1159" y="4287"/>
                    <a:pt x="1275" y="4009"/>
                    <a:pt x="1483" y="3824"/>
                  </a:cubicBezTo>
                  <a:lnTo>
                    <a:pt x="1669" y="3615"/>
                  </a:lnTo>
                  <a:close/>
                  <a:moveTo>
                    <a:pt x="1507" y="0"/>
                  </a:moveTo>
                  <a:cubicBezTo>
                    <a:pt x="301" y="23"/>
                    <a:pt x="0" y="1692"/>
                    <a:pt x="1159" y="2109"/>
                  </a:cubicBezTo>
                  <a:lnTo>
                    <a:pt x="1159" y="3105"/>
                  </a:lnTo>
                  <a:lnTo>
                    <a:pt x="950" y="3291"/>
                  </a:lnTo>
                  <a:cubicBezTo>
                    <a:pt x="603" y="3638"/>
                    <a:pt x="417" y="4102"/>
                    <a:pt x="417" y="4589"/>
                  </a:cubicBezTo>
                  <a:lnTo>
                    <a:pt x="417" y="8297"/>
                  </a:lnTo>
                  <a:cubicBezTo>
                    <a:pt x="417" y="8899"/>
                    <a:pt x="904" y="9386"/>
                    <a:pt x="1507" y="9386"/>
                  </a:cubicBezTo>
                  <a:lnTo>
                    <a:pt x="4403" y="9386"/>
                  </a:lnTo>
                  <a:cubicBezTo>
                    <a:pt x="5006" y="9386"/>
                    <a:pt x="5493" y="8899"/>
                    <a:pt x="5493" y="8297"/>
                  </a:cubicBezTo>
                  <a:lnTo>
                    <a:pt x="5493" y="4589"/>
                  </a:lnTo>
                  <a:cubicBezTo>
                    <a:pt x="5493" y="4102"/>
                    <a:pt x="5307" y="3638"/>
                    <a:pt x="4960" y="3291"/>
                  </a:cubicBezTo>
                  <a:lnTo>
                    <a:pt x="4774" y="3105"/>
                  </a:lnTo>
                  <a:lnTo>
                    <a:pt x="4774" y="2109"/>
                  </a:lnTo>
                  <a:cubicBezTo>
                    <a:pt x="5910" y="1692"/>
                    <a:pt x="5609" y="23"/>
                    <a:pt x="4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6" name="Google Shape;908;p41">
              <a:extLst>
                <a:ext uri="{FF2B5EF4-FFF2-40B4-BE49-F238E27FC236}">
                  <a16:creationId xmlns:a16="http://schemas.microsoft.com/office/drawing/2014/main" id="{D6239525-AA47-42CB-A66E-C126D1E1BA8D}"/>
                </a:ext>
              </a:extLst>
            </p:cNvPr>
            <p:cNvSpPr/>
            <p:nvPr/>
          </p:nvSpPr>
          <p:spPr>
            <a:xfrm>
              <a:off x="3564750" y="1577925"/>
              <a:ext cx="17975" cy="18000"/>
            </a:xfrm>
            <a:custGeom>
              <a:avLst/>
              <a:gdLst/>
              <a:ahLst/>
              <a:cxnLst/>
              <a:rect l="l" t="t" r="r" b="b"/>
              <a:pathLst>
                <a:path w="719" h="720" extrusionOk="0">
                  <a:moveTo>
                    <a:pt x="371" y="1"/>
                  </a:moveTo>
                  <a:cubicBezTo>
                    <a:pt x="162" y="1"/>
                    <a:pt x="0" y="163"/>
                    <a:pt x="0" y="348"/>
                  </a:cubicBezTo>
                  <a:cubicBezTo>
                    <a:pt x="0" y="557"/>
                    <a:pt x="162" y="719"/>
                    <a:pt x="371" y="719"/>
                  </a:cubicBezTo>
                  <a:cubicBezTo>
                    <a:pt x="579" y="719"/>
                    <a:pt x="719" y="557"/>
                    <a:pt x="719" y="348"/>
                  </a:cubicBezTo>
                  <a:cubicBezTo>
                    <a:pt x="719" y="163"/>
                    <a:pt x="579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7" name="Google Shape;909;p41">
              <a:extLst>
                <a:ext uri="{FF2B5EF4-FFF2-40B4-BE49-F238E27FC236}">
                  <a16:creationId xmlns:a16="http://schemas.microsoft.com/office/drawing/2014/main" id="{277AC095-E0D6-4349-8EDA-05743EAEBC5D}"/>
                </a:ext>
              </a:extLst>
            </p:cNvPr>
            <p:cNvSpPr/>
            <p:nvPr/>
          </p:nvSpPr>
          <p:spPr>
            <a:xfrm>
              <a:off x="3216525" y="1445650"/>
              <a:ext cx="475700" cy="180975"/>
            </a:xfrm>
            <a:custGeom>
              <a:avLst/>
              <a:gdLst/>
              <a:ahLst/>
              <a:cxnLst/>
              <a:rect l="l" t="t" r="r" b="b"/>
              <a:pathLst>
                <a:path w="19028" h="7239" extrusionOk="0">
                  <a:moveTo>
                    <a:pt x="3106" y="1468"/>
                  </a:moveTo>
                  <a:lnTo>
                    <a:pt x="3106" y="5802"/>
                  </a:lnTo>
                  <a:lnTo>
                    <a:pt x="719" y="5802"/>
                  </a:lnTo>
                  <a:lnTo>
                    <a:pt x="719" y="1468"/>
                  </a:lnTo>
                  <a:close/>
                  <a:moveTo>
                    <a:pt x="5989" y="1"/>
                  </a:moveTo>
                  <a:cubicBezTo>
                    <a:pt x="5295" y="1"/>
                    <a:pt x="4718" y="261"/>
                    <a:pt x="4242" y="471"/>
                  </a:cubicBezTo>
                  <a:cubicBezTo>
                    <a:pt x="4010" y="610"/>
                    <a:pt x="3755" y="703"/>
                    <a:pt x="3477" y="726"/>
                  </a:cubicBezTo>
                  <a:lnTo>
                    <a:pt x="372" y="726"/>
                  </a:lnTo>
                  <a:cubicBezTo>
                    <a:pt x="163" y="726"/>
                    <a:pt x="1" y="889"/>
                    <a:pt x="1" y="1097"/>
                  </a:cubicBezTo>
                  <a:lnTo>
                    <a:pt x="1" y="6149"/>
                  </a:lnTo>
                  <a:cubicBezTo>
                    <a:pt x="1" y="6358"/>
                    <a:pt x="163" y="6520"/>
                    <a:pt x="372" y="6520"/>
                  </a:cubicBezTo>
                  <a:lnTo>
                    <a:pt x="3477" y="6520"/>
                  </a:lnTo>
                  <a:cubicBezTo>
                    <a:pt x="3663" y="6520"/>
                    <a:pt x="3825" y="6358"/>
                    <a:pt x="3825" y="6149"/>
                  </a:cubicBezTo>
                  <a:lnTo>
                    <a:pt x="3825" y="5802"/>
                  </a:lnTo>
                  <a:cubicBezTo>
                    <a:pt x="4775" y="5871"/>
                    <a:pt x="5725" y="6103"/>
                    <a:pt x="6583" y="6497"/>
                  </a:cubicBezTo>
                  <a:cubicBezTo>
                    <a:pt x="7649" y="6984"/>
                    <a:pt x="8807" y="7239"/>
                    <a:pt x="9966" y="7239"/>
                  </a:cubicBezTo>
                  <a:cubicBezTo>
                    <a:pt x="10638" y="7239"/>
                    <a:pt x="11612" y="7007"/>
                    <a:pt x="12886" y="6566"/>
                  </a:cubicBezTo>
                  <a:cubicBezTo>
                    <a:pt x="13334" y="6444"/>
                    <a:pt x="13192" y="5858"/>
                    <a:pt x="12821" y="5858"/>
                  </a:cubicBezTo>
                  <a:cubicBezTo>
                    <a:pt x="12770" y="5858"/>
                    <a:pt x="12714" y="5869"/>
                    <a:pt x="12654" y="5894"/>
                  </a:cubicBezTo>
                  <a:cubicBezTo>
                    <a:pt x="11449" y="6312"/>
                    <a:pt x="10546" y="6520"/>
                    <a:pt x="9966" y="6520"/>
                  </a:cubicBezTo>
                  <a:cubicBezTo>
                    <a:pt x="8877" y="6497"/>
                    <a:pt x="7834" y="6265"/>
                    <a:pt x="6861" y="5802"/>
                  </a:cubicBezTo>
                  <a:cubicBezTo>
                    <a:pt x="5911" y="5361"/>
                    <a:pt x="4868" y="5130"/>
                    <a:pt x="3825" y="5060"/>
                  </a:cubicBezTo>
                  <a:lnTo>
                    <a:pt x="3825" y="1422"/>
                  </a:lnTo>
                  <a:cubicBezTo>
                    <a:pt x="4080" y="1329"/>
                    <a:pt x="4311" y="1236"/>
                    <a:pt x="4543" y="1120"/>
                  </a:cubicBezTo>
                  <a:cubicBezTo>
                    <a:pt x="4977" y="924"/>
                    <a:pt x="5436" y="711"/>
                    <a:pt x="5977" y="711"/>
                  </a:cubicBezTo>
                  <a:cubicBezTo>
                    <a:pt x="6332" y="711"/>
                    <a:pt x="6721" y="803"/>
                    <a:pt x="7162" y="1051"/>
                  </a:cubicBezTo>
                  <a:lnTo>
                    <a:pt x="8900" y="2024"/>
                  </a:lnTo>
                  <a:cubicBezTo>
                    <a:pt x="9062" y="2117"/>
                    <a:pt x="9248" y="2163"/>
                    <a:pt x="9433" y="2163"/>
                  </a:cubicBezTo>
                  <a:lnTo>
                    <a:pt x="11774" y="2163"/>
                  </a:lnTo>
                  <a:cubicBezTo>
                    <a:pt x="12585" y="2163"/>
                    <a:pt x="12794" y="3276"/>
                    <a:pt x="12052" y="3554"/>
                  </a:cubicBezTo>
                  <a:cubicBezTo>
                    <a:pt x="11959" y="3600"/>
                    <a:pt x="11867" y="3600"/>
                    <a:pt x="11774" y="3600"/>
                  </a:cubicBezTo>
                  <a:lnTo>
                    <a:pt x="8112" y="3600"/>
                  </a:lnTo>
                  <a:cubicBezTo>
                    <a:pt x="7672" y="3646"/>
                    <a:pt x="7672" y="4295"/>
                    <a:pt x="8112" y="4342"/>
                  </a:cubicBezTo>
                  <a:lnTo>
                    <a:pt x="11774" y="4342"/>
                  </a:lnTo>
                  <a:cubicBezTo>
                    <a:pt x="11959" y="4318"/>
                    <a:pt x="12121" y="4295"/>
                    <a:pt x="12307" y="4226"/>
                  </a:cubicBezTo>
                  <a:lnTo>
                    <a:pt x="16780" y="2580"/>
                  </a:lnTo>
                  <a:cubicBezTo>
                    <a:pt x="16892" y="2530"/>
                    <a:pt x="16999" y="2508"/>
                    <a:pt x="17099" y="2508"/>
                  </a:cubicBezTo>
                  <a:cubicBezTo>
                    <a:pt x="17784" y="2508"/>
                    <a:pt x="18128" y="3558"/>
                    <a:pt x="17359" y="3901"/>
                  </a:cubicBezTo>
                  <a:lnTo>
                    <a:pt x="17127" y="4017"/>
                  </a:lnTo>
                  <a:lnTo>
                    <a:pt x="17011" y="3809"/>
                  </a:lnTo>
                  <a:cubicBezTo>
                    <a:pt x="16935" y="3687"/>
                    <a:pt x="16822" y="3635"/>
                    <a:pt x="16710" y="3635"/>
                  </a:cubicBezTo>
                  <a:cubicBezTo>
                    <a:pt x="16479" y="3635"/>
                    <a:pt x="16253" y="3853"/>
                    <a:pt x="16363" y="4133"/>
                  </a:cubicBezTo>
                  <a:lnTo>
                    <a:pt x="16478" y="4318"/>
                  </a:lnTo>
                  <a:lnTo>
                    <a:pt x="15667" y="4689"/>
                  </a:lnTo>
                  <a:cubicBezTo>
                    <a:pt x="15315" y="4876"/>
                    <a:pt x="15482" y="5359"/>
                    <a:pt x="15836" y="5359"/>
                  </a:cubicBezTo>
                  <a:cubicBezTo>
                    <a:pt x="15878" y="5359"/>
                    <a:pt x="15922" y="5353"/>
                    <a:pt x="15969" y="5338"/>
                  </a:cubicBezTo>
                  <a:cubicBezTo>
                    <a:pt x="16664" y="5037"/>
                    <a:pt x="17127" y="4805"/>
                    <a:pt x="17660" y="4550"/>
                  </a:cubicBezTo>
                  <a:cubicBezTo>
                    <a:pt x="19028" y="3878"/>
                    <a:pt x="18587" y="1816"/>
                    <a:pt x="17058" y="1816"/>
                  </a:cubicBezTo>
                  <a:lnTo>
                    <a:pt x="17035" y="1816"/>
                  </a:lnTo>
                  <a:cubicBezTo>
                    <a:pt x="16849" y="1816"/>
                    <a:pt x="16687" y="1862"/>
                    <a:pt x="16525" y="1908"/>
                  </a:cubicBezTo>
                  <a:lnTo>
                    <a:pt x="13188" y="3160"/>
                  </a:lnTo>
                  <a:cubicBezTo>
                    <a:pt x="13211" y="3067"/>
                    <a:pt x="13211" y="2997"/>
                    <a:pt x="13211" y="2905"/>
                  </a:cubicBezTo>
                  <a:cubicBezTo>
                    <a:pt x="13211" y="2094"/>
                    <a:pt x="12562" y="1468"/>
                    <a:pt x="11774" y="1468"/>
                  </a:cubicBezTo>
                  <a:lnTo>
                    <a:pt x="9433" y="1468"/>
                  </a:lnTo>
                  <a:cubicBezTo>
                    <a:pt x="9364" y="1445"/>
                    <a:pt x="9317" y="1445"/>
                    <a:pt x="9248" y="1422"/>
                  </a:cubicBezTo>
                  <a:lnTo>
                    <a:pt x="7510" y="425"/>
                  </a:lnTo>
                  <a:cubicBezTo>
                    <a:pt x="6950" y="113"/>
                    <a:pt x="6444" y="1"/>
                    <a:pt x="5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48" name="Google Shape;910;p41">
            <a:extLst>
              <a:ext uri="{FF2B5EF4-FFF2-40B4-BE49-F238E27FC236}">
                <a16:creationId xmlns:a16="http://schemas.microsoft.com/office/drawing/2014/main" id="{204A6C06-A361-4940-A51B-9AE0A7894167}"/>
              </a:ext>
            </a:extLst>
          </p:cNvPr>
          <p:cNvGrpSpPr/>
          <p:nvPr/>
        </p:nvGrpSpPr>
        <p:grpSpPr>
          <a:xfrm>
            <a:off x="6830447" y="2175529"/>
            <a:ext cx="407956" cy="399068"/>
            <a:chOff x="3955250" y="1188450"/>
            <a:chExt cx="471625" cy="461350"/>
          </a:xfrm>
        </p:grpSpPr>
        <p:sp>
          <p:nvSpPr>
            <p:cNvPr id="49" name="Google Shape;911;p41">
              <a:extLst>
                <a:ext uri="{FF2B5EF4-FFF2-40B4-BE49-F238E27FC236}">
                  <a16:creationId xmlns:a16="http://schemas.microsoft.com/office/drawing/2014/main" id="{AA3C4C11-CC42-44B0-82A3-BCD40C1A5B2C}"/>
                </a:ext>
              </a:extLst>
            </p:cNvPr>
            <p:cNvSpPr/>
            <p:nvPr/>
          </p:nvSpPr>
          <p:spPr>
            <a:xfrm>
              <a:off x="4101250" y="1247650"/>
              <a:ext cx="325625" cy="343050"/>
            </a:xfrm>
            <a:custGeom>
              <a:avLst/>
              <a:gdLst/>
              <a:ahLst/>
              <a:cxnLst/>
              <a:rect l="l" t="t" r="r" b="b"/>
              <a:pathLst>
                <a:path w="13025" h="13722" extrusionOk="0">
                  <a:moveTo>
                    <a:pt x="10584" y="5053"/>
                  </a:moveTo>
                  <a:cubicBezTo>
                    <a:pt x="10982" y="5053"/>
                    <a:pt x="11287" y="5391"/>
                    <a:pt x="11287" y="5773"/>
                  </a:cubicBezTo>
                  <a:cubicBezTo>
                    <a:pt x="11287" y="6167"/>
                    <a:pt x="10962" y="6491"/>
                    <a:pt x="10545" y="6491"/>
                  </a:cubicBezTo>
                  <a:lnTo>
                    <a:pt x="9108" y="6491"/>
                  </a:lnTo>
                  <a:cubicBezTo>
                    <a:pt x="8135" y="6491"/>
                    <a:pt x="8135" y="5054"/>
                    <a:pt x="9108" y="5054"/>
                  </a:cubicBezTo>
                  <a:lnTo>
                    <a:pt x="10545" y="5054"/>
                  </a:lnTo>
                  <a:cubicBezTo>
                    <a:pt x="10558" y="5053"/>
                    <a:pt x="10571" y="5053"/>
                    <a:pt x="10584" y="5053"/>
                  </a:cubicBezTo>
                  <a:close/>
                  <a:moveTo>
                    <a:pt x="11287" y="7209"/>
                  </a:moveTo>
                  <a:cubicBezTo>
                    <a:pt x="12237" y="7209"/>
                    <a:pt x="12237" y="8670"/>
                    <a:pt x="11287" y="8670"/>
                  </a:cubicBezTo>
                  <a:lnTo>
                    <a:pt x="9827" y="8670"/>
                  </a:lnTo>
                  <a:cubicBezTo>
                    <a:pt x="8853" y="8670"/>
                    <a:pt x="8853" y="7209"/>
                    <a:pt x="9827" y="7209"/>
                  </a:cubicBezTo>
                  <a:close/>
                  <a:moveTo>
                    <a:pt x="10545" y="9388"/>
                  </a:moveTo>
                  <a:cubicBezTo>
                    <a:pt x="11518" y="9388"/>
                    <a:pt x="11518" y="10825"/>
                    <a:pt x="10545" y="10825"/>
                  </a:cubicBezTo>
                  <a:lnTo>
                    <a:pt x="9108" y="10825"/>
                  </a:lnTo>
                  <a:cubicBezTo>
                    <a:pt x="8135" y="10825"/>
                    <a:pt x="8135" y="9388"/>
                    <a:pt x="9108" y="9388"/>
                  </a:cubicBezTo>
                  <a:close/>
                  <a:moveTo>
                    <a:pt x="5175" y="718"/>
                  </a:moveTo>
                  <a:cubicBezTo>
                    <a:pt x="5744" y="718"/>
                    <a:pt x="6211" y="1210"/>
                    <a:pt x="6211" y="1787"/>
                  </a:cubicBezTo>
                  <a:lnTo>
                    <a:pt x="6211" y="6723"/>
                  </a:lnTo>
                  <a:cubicBezTo>
                    <a:pt x="6234" y="7928"/>
                    <a:pt x="5447" y="8994"/>
                    <a:pt x="4311" y="9388"/>
                  </a:cubicBezTo>
                  <a:cubicBezTo>
                    <a:pt x="3929" y="9537"/>
                    <a:pt x="4072" y="10074"/>
                    <a:pt x="4437" y="10074"/>
                  </a:cubicBezTo>
                  <a:cubicBezTo>
                    <a:pt x="4470" y="10074"/>
                    <a:pt x="4506" y="10070"/>
                    <a:pt x="4543" y="10060"/>
                  </a:cubicBezTo>
                  <a:cubicBezTo>
                    <a:pt x="5980" y="9597"/>
                    <a:pt x="6953" y="8229"/>
                    <a:pt x="6953" y="6723"/>
                  </a:cubicBezTo>
                  <a:lnTo>
                    <a:pt x="6953" y="5031"/>
                  </a:lnTo>
                  <a:lnTo>
                    <a:pt x="7857" y="5031"/>
                  </a:lnTo>
                  <a:cubicBezTo>
                    <a:pt x="7416" y="5819"/>
                    <a:pt x="7787" y="6816"/>
                    <a:pt x="8645" y="7117"/>
                  </a:cubicBezTo>
                  <a:cubicBezTo>
                    <a:pt x="8320" y="7603"/>
                    <a:pt x="8320" y="8229"/>
                    <a:pt x="8645" y="8716"/>
                  </a:cubicBezTo>
                  <a:cubicBezTo>
                    <a:pt x="7602" y="9087"/>
                    <a:pt x="7347" y="10431"/>
                    <a:pt x="8158" y="11172"/>
                  </a:cubicBezTo>
                  <a:cubicBezTo>
                    <a:pt x="7648" y="11613"/>
                    <a:pt x="7532" y="12378"/>
                    <a:pt x="7880" y="12980"/>
                  </a:cubicBezTo>
                  <a:lnTo>
                    <a:pt x="5864" y="12980"/>
                  </a:lnTo>
                  <a:cubicBezTo>
                    <a:pt x="4960" y="12980"/>
                    <a:pt x="4126" y="12493"/>
                    <a:pt x="3685" y="11729"/>
                  </a:cubicBezTo>
                  <a:cubicBezTo>
                    <a:pt x="3616" y="11613"/>
                    <a:pt x="3500" y="11543"/>
                    <a:pt x="3361" y="11543"/>
                  </a:cubicBezTo>
                  <a:lnTo>
                    <a:pt x="719" y="11543"/>
                  </a:lnTo>
                  <a:lnTo>
                    <a:pt x="719" y="7209"/>
                  </a:lnTo>
                  <a:lnTo>
                    <a:pt x="2967" y="7209"/>
                  </a:lnTo>
                  <a:cubicBezTo>
                    <a:pt x="3152" y="7209"/>
                    <a:pt x="3314" y="7047"/>
                    <a:pt x="3314" y="6862"/>
                  </a:cubicBezTo>
                  <a:lnTo>
                    <a:pt x="3314" y="6769"/>
                  </a:lnTo>
                  <a:cubicBezTo>
                    <a:pt x="3291" y="6190"/>
                    <a:pt x="3569" y="5610"/>
                    <a:pt x="4033" y="5263"/>
                  </a:cubicBezTo>
                  <a:cubicBezTo>
                    <a:pt x="4496" y="4938"/>
                    <a:pt x="4774" y="4428"/>
                    <a:pt x="4774" y="3872"/>
                  </a:cubicBezTo>
                  <a:lnTo>
                    <a:pt x="4774" y="2157"/>
                  </a:lnTo>
                  <a:lnTo>
                    <a:pt x="5145" y="2157"/>
                  </a:lnTo>
                  <a:cubicBezTo>
                    <a:pt x="5586" y="2111"/>
                    <a:pt x="5586" y="1485"/>
                    <a:pt x="5145" y="1439"/>
                  </a:cubicBezTo>
                  <a:lnTo>
                    <a:pt x="4774" y="1439"/>
                  </a:lnTo>
                  <a:lnTo>
                    <a:pt x="4774" y="1068"/>
                  </a:lnTo>
                  <a:cubicBezTo>
                    <a:pt x="4774" y="883"/>
                    <a:pt x="4913" y="744"/>
                    <a:pt x="5099" y="720"/>
                  </a:cubicBezTo>
                  <a:cubicBezTo>
                    <a:pt x="5124" y="718"/>
                    <a:pt x="5150" y="718"/>
                    <a:pt x="5175" y="718"/>
                  </a:cubicBezTo>
                  <a:close/>
                  <a:moveTo>
                    <a:pt x="9827" y="11543"/>
                  </a:moveTo>
                  <a:cubicBezTo>
                    <a:pt x="10800" y="11543"/>
                    <a:pt x="10800" y="12980"/>
                    <a:pt x="9827" y="12980"/>
                  </a:cubicBezTo>
                  <a:lnTo>
                    <a:pt x="9108" y="12980"/>
                  </a:lnTo>
                  <a:cubicBezTo>
                    <a:pt x="8135" y="12980"/>
                    <a:pt x="8135" y="11543"/>
                    <a:pt x="9108" y="11543"/>
                  </a:cubicBezTo>
                  <a:close/>
                  <a:moveTo>
                    <a:pt x="5136" y="0"/>
                  </a:moveTo>
                  <a:cubicBezTo>
                    <a:pt x="5108" y="0"/>
                    <a:pt x="5080" y="1"/>
                    <a:pt x="5053" y="2"/>
                  </a:cubicBezTo>
                  <a:cubicBezTo>
                    <a:pt x="4496" y="25"/>
                    <a:pt x="4056" y="512"/>
                    <a:pt x="4056" y="1068"/>
                  </a:cubicBezTo>
                  <a:lnTo>
                    <a:pt x="4056" y="3872"/>
                  </a:lnTo>
                  <a:cubicBezTo>
                    <a:pt x="4056" y="4197"/>
                    <a:pt x="3894" y="4475"/>
                    <a:pt x="3639" y="4660"/>
                  </a:cubicBezTo>
                  <a:cubicBezTo>
                    <a:pt x="3059" y="5077"/>
                    <a:pt x="2689" y="5749"/>
                    <a:pt x="2619" y="6491"/>
                  </a:cubicBezTo>
                  <a:lnTo>
                    <a:pt x="371" y="6491"/>
                  </a:lnTo>
                  <a:cubicBezTo>
                    <a:pt x="186" y="6491"/>
                    <a:pt x="24" y="6653"/>
                    <a:pt x="24" y="6839"/>
                  </a:cubicBezTo>
                  <a:lnTo>
                    <a:pt x="24" y="11891"/>
                  </a:lnTo>
                  <a:cubicBezTo>
                    <a:pt x="0" y="12099"/>
                    <a:pt x="163" y="12285"/>
                    <a:pt x="371" y="12285"/>
                  </a:cubicBezTo>
                  <a:lnTo>
                    <a:pt x="3152" y="12285"/>
                  </a:lnTo>
                  <a:cubicBezTo>
                    <a:pt x="3755" y="13189"/>
                    <a:pt x="4774" y="13722"/>
                    <a:pt x="5864" y="13722"/>
                  </a:cubicBezTo>
                  <a:lnTo>
                    <a:pt x="9827" y="13722"/>
                  </a:lnTo>
                  <a:cubicBezTo>
                    <a:pt x="10985" y="13722"/>
                    <a:pt x="11657" y="12447"/>
                    <a:pt x="11032" y="11474"/>
                  </a:cubicBezTo>
                  <a:cubicBezTo>
                    <a:pt x="11912" y="11149"/>
                    <a:pt x="12260" y="10106"/>
                    <a:pt x="11750" y="9318"/>
                  </a:cubicBezTo>
                  <a:cubicBezTo>
                    <a:pt x="13025" y="8855"/>
                    <a:pt x="13025" y="7047"/>
                    <a:pt x="11750" y="6584"/>
                  </a:cubicBezTo>
                  <a:cubicBezTo>
                    <a:pt x="12399" y="5610"/>
                    <a:pt x="11704" y="4336"/>
                    <a:pt x="10545" y="4336"/>
                  </a:cubicBezTo>
                  <a:lnTo>
                    <a:pt x="6953" y="4336"/>
                  </a:lnTo>
                  <a:lnTo>
                    <a:pt x="6953" y="1810"/>
                  </a:lnTo>
                  <a:cubicBezTo>
                    <a:pt x="6953" y="795"/>
                    <a:pt x="6120" y="0"/>
                    <a:pt x="5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0" name="Google Shape;912;p41">
              <a:extLst>
                <a:ext uri="{FF2B5EF4-FFF2-40B4-BE49-F238E27FC236}">
                  <a16:creationId xmlns:a16="http://schemas.microsoft.com/office/drawing/2014/main" id="{4841324C-E16D-4038-BFBF-DF748646D1F1}"/>
                </a:ext>
              </a:extLst>
            </p:cNvPr>
            <p:cNvSpPr/>
            <p:nvPr/>
          </p:nvSpPr>
          <p:spPr>
            <a:xfrm>
              <a:off x="3955250" y="1188450"/>
              <a:ext cx="132325" cy="461350"/>
            </a:xfrm>
            <a:custGeom>
              <a:avLst/>
              <a:gdLst/>
              <a:ahLst/>
              <a:cxnLst/>
              <a:rect l="l" t="t" r="r" b="b"/>
              <a:pathLst>
                <a:path w="5293" h="18454" extrusionOk="0">
                  <a:moveTo>
                    <a:pt x="2967" y="4525"/>
                  </a:moveTo>
                  <a:lnTo>
                    <a:pt x="2967" y="5244"/>
                  </a:lnTo>
                  <a:lnTo>
                    <a:pt x="2248" y="5244"/>
                  </a:lnTo>
                  <a:lnTo>
                    <a:pt x="2248" y="4525"/>
                  </a:lnTo>
                  <a:close/>
                  <a:moveTo>
                    <a:pt x="3708" y="5985"/>
                  </a:moveTo>
                  <a:lnTo>
                    <a:pt x="3708" y="8882"/>
                  </a:lnTo>
                  <a:lnTo>
                    <a:pt x="1530" y="8882"/>
                  </a:lnTo>
                  <a:lnTo>
                    <a:pt x="1530" y="7422"/>
                  </a:lnTo>
                  <a:lnTo>
                    <a:pt x="1901" y="7422"/>
                  </a:lnTo>
                  <a:cubicBezTo>
                    <a:pt x="2341" y="7399"/>
                    <a:pt x="2341" y="6750"/>
                    <a:pt x="1901" y="6704"/>
                  </a:cubicBezTo>
                  <a:lnTo>
                    <a:pt x="1530" y="6704"/>
                  </a:lnTo>
                  <a:lnTo>
                    <a:pt x="1530" y="5985"/>
                  </a:lnTo>
                  <a:close/>
                  <a:moveTo>
                    <a:pt x="2967" y="15348"/>
                  </a:moveTo>
                  <a:lnTo>
                    <a:pt x="2967" y="17735"/>
                  </a:lnTo>
                  <a:lnTo>
                    <a:pt x="2248" y="17735"/>
                  </a:lnTo>
                  <a:lnTo>
                    <a:pt x="2248" y="15348"/>
                  </a:lnTo>
                  <a:close/>
                  <a:moveTo>
                    <a:pt x="2616" y="0"/>
                  </a:moveTo>
                  <a:cubicBezTo>
                    <a:pt x="2445" y="0"/>
                    <a:pt x="2271" y="110"/>
                    <a:pt x="2248" y="331"/>
                  </a:cubicBezTo>
                  <a:lnTo>
                    <a:pt x="2248" y="3807"/>
                  </a:lnTo>
                  <a:lnTo>
                    <a:pt x="1901" y="3807"/>
                  </a:lnTo>
                  <a:cubicBezTo>
                    <a:pt x="1692" y="3807"/>
                    <a:pt x="1530" y="3969"/>
                    <a:pt x="1530" y="4155"/>
                  </a:cubicBezTo>
                  <a:lnTo>
                    <a:pt x="1530" y="5244"/>
                  </a:lnTo>
                  <a:lnTo>
                    <a:pt x="1159" y="5244"/>
                  </a:lnTo>
                  <a:cubicBezTo>
                    <a:pt x="974" y="5244"/>
                    <a:pt x="811" y="5406"/>
                    <a:pt x="811" y="5615"/>
                  </a:cubicBezTo>
                  <a:lnTo>
                    <a:pt x="811" y="14653"/>
                  </a:lnTo>
                  <a:lnTo>
                    <a:pt x="441" y="14653"/>
                  </a:lnTo>
                  <a:cubicBezTo>
                    <a:pt x="0" y="14676"/>
                    <a:pt x="0" y="15325"/>
                    <a:pt x="441" y="15371"/>
                  </a:cubicBezTo>
                  <a:lnTo>
                    <a:pt x="441" y="15348"/>
                  </a:lnTo>
                  <a:lnTo>
                    <a:pt x="1530" y="15348"/>
                  </a:lnTo>
                  <a:lnTo>
                    <a:pt x="1530" y="17735"/>
                  </a:lnTo>
                  <a:lnTo>
                    <a:pt x="1159" y="17735"/>
                  </a:lnTo>
                  <a:cubicBezTo>
                    <a:pt x="719" y="17781"/>
                    <a:pt x="719" y="18430"/>
                    <a:pt x="1159" y="18454"/>
                  </a:cubicBezTo>
                  <a:lnTo>
                    <a:pt x="4056" y="18454"/>
                  </a:lnTo>
                  <a:cubicBezTo>
                    <a:pt x="4496" y="18430"/>
                    <a:pt x="4496" y="17781"/>
                    <a:pt x="4056" y="17735"/>
                  </a:cubicBezTo>
                  <a:lnTo>
                    <a:pt x="3708" y="17735"/>
                  </a:lnTo>
                  <a:lnTo>
                    <a:pt x="3708" y="15348"/>
                  </a:lnTo>
                  <a:lnTo>
                    <a:pt x="4774" y="15348"/>
                  </a:lnTo>
                  <a:cubicBezTo>
                    <a:pt x="4789" y="15349"/>
                    <a:pt x="4804" y="15350"/>
                    <a:pt x="4817" y="15350"/>
                  </a:cubicBezTo>
                  <a:cubicBezTo>
                    <a:pt x="5293" y="15350"/>
                    <a:pt x="5293" y="14628"/>
                    <a:pt x="4817" y="14628"/>
                  </a:cubicBezTo>
                  <a:cubicBezTo>
                    <a:pt x="4804" y="14628"/>
                    <a:pt x="4789" y="14628"/>
                    <a:pt x="4774" y="14630"/>
                  </a:cubicBezTo>
                  <a:lnTo>
                    <a:pt x="4427" y="14630"/>
                  </a:lnTo>
                  <a:lnTo>
                    <a:pt x="4427" y="13726"/>
                  </a:lnTo>
                  <a:cubicBezTo>
                    <a:pt x="4403" y="13506"/>
                    <a:pt x="4230" y="13396"/>
                    <a:pt x="4059" y="13396"/>
                  </a:cubicBezTo>
                  <a:cubicBezTo>
                    <a:pt x="3888" y="13396"/>
                    <a:pt x="3720" y="13506"/>
                    <a:pt x="3708" y="13726"/>
                  </a:cubicBezTo>
                  <a:lnTo>
                    <a:pt x="3708" y="14653"/>
                  </a:lnTo>
                  <a:lnTo>
                    <a:pt x="1530" y="14653"/>
                  </a:lnTo>
                  <a:lnTo>
                    <a:pt x="1530" y="13934"/>
                  </a:lnTo>
                  <a:lnTo>
                    <a:pt x="1901" y="13934"/>
                  </a:lnTo>
                  <a:cubicBezTo>
                    <a:pt x="2341" y="13888"/>
                    <a:pt x="2341" y="13239"/>
                    <a:pt x="1901" y="13193"/>
                  </a:cubicBezTo>
                  <a:lnTo>
                    <a:pt x="1530" y="13193"/>
                  </a:lnTo>
                  <a:lnTo>
                    <a:pt x="1530" y="11756"/>
                  </a:lnTo>
                  <a:lnTo>
                    <a:pt x="1901" y="11756"/>
                  </a:lnTo>
                  <a:cubicBezTo>
                    <a:pt x="1915" y="11757"/>
                    <a:pt x="1930" y="11758"/>
                    <a:pt x="1944" y="11758"/>
                  </a:cubicBezTo>
                  <a:cubicBezTo>
                    <a:pt x="2419" y="11758"/>
                    <a:pt x="2419" y="11036"/>
                    <a:pt x="1944" y="11036"/>
                  </a:cubicBezTo>
                  <a:cubicBezTo>
                    <a:pt x="1930" y="11036"/>
                    <a:pt x="1915" y="11036"/>
                    <a:pt x="1901" y="11038"/>
                  </a:cubicBezTo>
                  <a:lnTo>
                    <a:pt x="1530" y="11038"/>
                  </a:lnTo>
                  <a:lnTo>
                    <a:pt x="1530" y="9577"/>
                  </a:lnTo>
                  <a:lnTo>
                    <a:pt x="3708" y="9577"/>
                  </a:lnTo>
                  <a:lnTo>
                    <a:pt x="3708" y="10481"/>
                  </a:lnTo>
                  <a:cubicBezTo>
                    <a:pt x="3720" y="10701"/>
                    <a:pt x="3888" y="10812"/>
                    <a:pt x="4059" y="10812"/>
                  </a:cubicBezTo>
                  <a:cubicBezTo>
                    <a:pt x="4230" y="10812"/>
                    <a:pt x="4403" y="10701"/>
                    <a:pt x="4427" y="10481"/>
                  </a:cubicBezTo>
                  <a:lnTo>
                    <a:pt x="4427" y="5615"/>
                  </a:lnTo>
                  <a:cubicBezTo>
                    <a:pt x="4427" y="5406"/>
                    <a:pt x="4264" y="5244"/>
                    <a:pt x="4056" y="5244"/>
                  </a:cubicBezTo>
                  <a:lnTo>
                    <a:pt x="3708" y="5244"/>
                  </a:lnTo>
                  <a:lnTo>
                    <a:pt x="3708" y="4155"/>
                  </a:lnTo>
                  <a:cubicBezTo>
                    <a:pt x="3708" y="3969"/>
                    <a:pt x="3546" y="3807"/>
                    <a:pt x="3337" y="3807"/>
                  </a:cubicBezTo>
                  <a:lnTo>
                    <a:pt x="2967" y="3807"/>
                  </a:lnTo>
                  <a:lnTo>
                    <a:pt x="2967" y="331"/>
                  </a:lnTo>
                  <a:cubicBezTo>
                    <a:pt x="2955" y="110"/>
                    <a:pt x="2787" y="0"/>
                    <a:pt x="26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" name="Google Shape;913;p41">
              <a:extLst>
                <a:ext uri="{FF2B5EF4-FFF2-40B4-BE49-F238E27FC236}">
                  <a16:creationId xmlns:a16="http://schemas.microsoft.com/office/drawing/2014/main" id="{C712879E-C6A6-4964-8082-DDA2918B7874}"/>
                </a:ext>
              </a:extLst>
            </p:cNvPr>
            <p:cNvSpPr/>
            <p:nvPr/>
          </p:nvSpPr>
          <p:spPr>
            <a:xfrm>
              <a:off x="4047375" y="1482325"/>
              <a:ext cx="18550" cy="18000"/>
            </a:xfrm>
            <a:custGeom>
              <a:avLst/>
              <a:gdLst/>
              <a:ahLst/>
              <a:cxnLst/>
              <a:rect l="l" t="t" r="r" b="b"/>
              <a:pathLst>
                <a:path w="742" h="720" extrusionOk="0">
                  <a:moveTo>
                    <a:pt x="371" y="1"/>
                  </a:moveTo>
                  <a:cubicBezTo>
                    <a:pt x="162" y="1"/>
                    <a:pt x="0" y="163"/>
                    <a:pt x="0" y="349"/>
                  </a:cubicBezTo>
                  <a:cubicBezTo>
                    <a:pt x="0" y="557"/>
                    <a:pt x="162" y="719"/>
                    <a:pt x="371" y="719"/>
                  </a:cubicBezTo>
                  <a:cubicBezTo>
                    <a:pt x="579" y="719"/>
                    <a:pt x="742" y="557"/>
                    <a:pt x="742" y="349"/>
                  </a:cubicBezTo>
                  <a:cubicBezTo>
                    <a:pt x="742" y="163"/>
                    <a:pt x="579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2A14363-098E-4C24-85FA-F5C0741D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6" y="1328052"/>
            <a:ext cx="3620005" cy="14765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03008D-B6AB-4342-A788-055A48B4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69" y="3145810"/>
            <a:ext cx="3553321" cy="15337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5FF112-0B5B-4B51-B663-E6085BD4A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13" y="4378344"/>
            <a:ext cx="4363059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6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tângulo 137">
            <a:extLst>
              <a:ext uri="{FF2B5EF4-FFF2-40B4-BE49-F238E27FC236}">
                <a16:creationId xmlns:a16="http://schemas.microsoft.com/office/drawing/2014/main" id="{54E3DCD4-8F44-477D-A11E-31D99041C500}"/>
              </a:ext>
            </a:extLst>
          </p:cNvPr>
          <p:cNvSpPr/>
          <p:nvPr/>
        </p:nvSpPr>
        <p:spPr>
          <a:xfrm>
            <a:off x="-6601" y="-12044"/>
            <a:ext cx="2295882" cy="464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07" name="Google Shape;580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QUERY</a:t>
            </a:r>
            <a:endParaRPr dirty="0"/>
          </a:p>
        </p:txBody>
      </p:sp>
      <p:grpSp>
        <p:nvGrpSpPr>
          <p:cNvPr id="5824" name="Google Shape;5824;p54"/>
          <p:cNvGrpSpPr/>
          <p:nvPr/>
        </p:nvGrpSpPr>
        <p:grpSpPr>
          <a:xfrm>
            <a:off x="7621310" y="1202589"/>
            <a:ext cx="594206" cy="3409955"/>
            <a:chOff x="-672962" y="614201"/>
            <a:chExt cx="639550" cy="4581425"/>
          </a:xfrm>
        </p:grpSpPr>
        <p:sp>
          <p:nvSpPr>
            <p:cNvPr id="5825" name="Google Shape;5825;p54"/>
            <p:cNvSpPr/>
            <p:nvPr/>
          </p:nvSpPr>
          <p:spPr>
            <a:xfrm rot="16200000">
              <a:off x="-423575" y="3759113"/>
              <a:ext cx="140775" cy="639550"/>
            </a:xfrm>
            <a:custGeom>
              <a:avLst/>
              <a:gdLst/>
              <a:ahLst/>
              <a:cxnLst/>
              <a:rect l="l" t="t" r="r" b="b"/>
              <a:pathLst>
                <a:path w="5631" h="25582" extrusionOk="0">
                  <a:moveTo>
                    <a:pt x="2713" y="1"/>
                  </a:moveTo>
                  <a:cubicBezTo>
                    <a:pt x="2711" y="1"/>
                    <a:pt x="2709" y="1"/>
                    <a:pt x="2707" y="1"/>
                  </a:cubicBezTo>
                  <a:cubicBezTo>
                    <a:pt x="1186" y="16"/>
                    <a:pt x="0" y="5751"/>
                    <a:pt x="67" y="12814"/>
                  </a:cubicBezTo>
                  <a:cubicBezTo>
                    <a:pt x="127" y="19867"/>
                    <a:pt x="1406" y="25582"/>
                    <a:pt x="2918" y="25582"/>
                  </a:cubicBezTo>
                  <a:cubicBezTo>
                    <a:pt x="2920" y="25582"/>
                    <a:pt x="2922" y="25582"/>
                    <a:pt x="2924" y="25582"/>
                  </a:cubicBezTo>
                  <a:cubicBezTo>
                    <a:pt x="4445" y="25567"/>
                    <a:pt x="5631" y="19831"/>
                    <a:pt x="5564" y="12769"/>
                  </a:cubicBezTo>
                  <a:cubicBezTo>
                    <a:pt x="5504" y="5715"/>
                    <a:pt x="4225" y="1"/>
                    <a:pt x="271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6" name="Google Shape;5826;p54"/>
            <p:cNvSpPr/>
            <p:nvPr/>
          </p:nvSpPr>
          <p:spPr>
            <a:xfrm rot="16200000">
              <a:off x="-1864143" y="2554156"/>
              <a:ext cx="2795250" cy="233506"/>
            </a:xfrm>
            <a:custGeom>
              <a:avLst/>
              <a:gdLst/>
              <a:ahLst/>
              <a:cxnLst/>
              <a:rect l="l" t="t" r="r" b="b"/>
              <a:pathLst>
                <a:path w="111810" h="9204" extrusionOk="0">
                  <a:moveTo>
                    <a:pt x="0" y="0"/>
                  </a:moveTo>
                  <a:lnTo>
                    <a:pt x="0" y="9203"/>
                  </a:lnTo>
                  <a:lnTo>
                    <a:pt x="111809" y="8950"/>
                  </a:lnTo>
                  <a:cubicBezTo>
                    <a:pt x="111809" y="8950"/>
                    <a:pt x="109438" y="6019"/>
                    <a:pt x="104777" y="5258"/>
                  </a:cubicBezTo>
                  <a:cubicBezTo>
                    <a:pt x="100115" y="4490"/>
                    <a:pt x="90025" y="2208"/>
                    <a:pt x="88928" y="1358"/>
                  </a:cubicBezTo>
                  <a:cubicBezTo>
                    <a:pt x="87825" y="507"/>
                    <a:pt x="84685" y="0"/>
                    <a:pt x="81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7" name="Google Shape;5827;p54"/>
            <p:cNvSpPr/>
            <p:nvPr/>
          </p:nvSpPr>
          <p:spPr>
            <a:xfrm rot="16200000">
              <a:off x="-1644732" y="2555875"/>
              <a:ext cx="2795250" cy="230100"/>
            </a:xfrm>
            <a:custGeom>
              <a:avLst/>
              <a:gdLst/>
              <a:ahLst/>
              <a:cxnLst/>
              <a:rect l="l" t="t" r="r" b="b"/>
              <a:pathLst>
                <a:path w="111810" h="9204" extrusionOk="0">
                  <a:moveTo>
                    <a:pt x="0" y="0"/>
                  </a:moveTo>
                  <a:lnTo>
                    <a:pt x="0" y="9203"/>
                  </a:lnTo>
                  <a:lnTo>
                    <a:pt x="81292" y="9203"/>
                  </a:lnTo>
                  <a:cubicBezTo>
                    <a:pt x="84685" y="9203"/>
                    <a:pt x="87825" y="8689"/>
                    <a:pt x="88928" y="7838"/>
                  </a:cubicBezTo>
                  <a:cubicBezTo>
                    <a:pt x="90025" y="6988"/>
                    <a:pt x="100115" y="4706"/>
                    <a:pt x="104777" y="3945"/>
                  </a:cubicBezTo>
                  <a:cubicBezTo>
                    <a:pt x="109438" y="3185"/>
                    <a:pt x="111809" y="246"/>
                    <a:pt x="111809" y="2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8" name="Google Shape;5828;p54"/>
            <p:cNvSpPr/>
            <p:nvPr/>
          </p:nvSpPr>
          <p:spPr>
            <a:xfrm rot="-5400000">
              <a:off x="-398700" y="1633888"/>
              <a:ext cx="73875" cy="568700"/>
            </a:xfrm>
            <a:custGeom>
              <a:avLst/>
              <a:gdLst/>
              <a:ahLst/>
              <a:cxnLst/>
              <a:rect l="l" t="t" r="r" b="b"/>
              <a:pathLst>
                <a:path w="2955" h="22748" extrusionOk="0">
                  <a:moveTo>
                    <a:pt x="2648" y="1"/>
                  </a:moveTo>
                  <a:lnTo>
                    <a:pt x="113" y="23"/>
                  </a:lnTo>
                  <a:cubicBezTo>
                    <a:pt x="53" y="23"/>
                    <a:pt x="1" y="68"/>
                    <a:pt x="1" y="135"/>
                  </a:cubicBezTo>
                  <a:lnTo>
                    <a:pt x="195" y="22636"/>
                  </a:lnTo>
                  <a:cubicBezTo>
                    <a:pt x="202" y="22703"/>
                    <a:pt x="247" y="22747"/>
                    <a:pt x="314" y="22747"/>
                  </a:cubicBezTo>
                  <a:lnTo>
                    <a:pt x="2842" y="22725"/>
                  </a:lnTo>
                  <a:cubicBezTo>
                    <a:pt x="2909" y="22725"/>
                    <a:pt x="2954" y="22673"/>
                    <a:pt x="2954" y="22613"/>
                  </a:cubicBezTo>
                  <a:lnTo>
                    <a:pt x="2760" y="113"/>
                  </a:lnTo>
                  <a:cubicBezTo>
                    <a:pt x="2760" y="46"/>
                    <a:pt x="2708" y="1"/>
                    <a:pt x="2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54"/>
            <p:cNvSpPr/>
            <p:nvPr/>
          </p:nvSpPr>
          <p:spPr>
            <a:xfrm rot="-5400000">
              <a:off x="-419287" y="3771800"/>
              <a:ext cx="132225" cy="639175"/>
            </a:xfrm>
            <a:custGeom>
              <a:avLst/>
              <a:gdLst/>
              <a:ahLst/>
              <a:cxnLst/>
              <a:rect l="l" t="t" r="r" b="b"/>
              <a:pathLst>
                <a:path w="5289" h="25567" extrusionOk="0">
                  <a:moveTo>
                    <a:pt x="2901" y="0"/>
                  </a:moveTo>
                  <a:cubicBezTo>
                    <a:pt x="2899" y="0"/>
                    <a:pt x="2897" y="0"/>
                    <a:pt x="2895" y="0"/>
                  </a:cubicBezTo>
                  <a:cubicBezTo>
                    <a:pt x="963" y="15"/>
                    <a:pt x="1" y="6459"/>
                    <a:pt x="53" y="12806"/>
                  </a:cubicBezTo>
                  <a:cubicBezTo>
                    <a:pt x="113" y="19152"/>
                    <a:pt x="1177" y="25566"/>
                    <a:pt x="3112" y="25566"/>
                  </a:cubicBezTo>
                  <a:cubicBezTo>
                    <a:pt x="3114" y="25566"/>
                    <a:pt x="3116" y="25566"/>
                    <a:pt x="3118" y="25566"/>
                  </a:cubicBezTo>
                  <a:cubicBezTo>
                    <a:pt x="4095" y="25559"/>
                    <a:pt x="4819" y="23918"/>
                    <a:pt x="5289" y="21479"/>
                  </a:cubicBezTo>
                  <a:lnTo>
                    <a:pt x="4602" y="21479"/>
                  </a:lnTo>
                  <a:cubicBezTo>
                    <a:pt x="4170" y="23664"/>
                    <a:pt x="3603" y="24895"/>
                    <a:pt x="3111" y="24895"/>
                  </a:cubicBezTo>
                  <a:cubicBezTo>
                    <a:pt x="3110" y="24895"/>
                    <a:pt x="3109" y="24895"/>
                    <a:pt x="3109" y="24895"/>
                  </a:cubicBezTo>
                  <a:cubicBezTo>
                    <a:pt x="2161" y="24895"/>
                    <a:pt x="791" y="20302"/>
                    <a:pt x="724" y="12806"/>
                  </a:cubicBezTo>
                  <a:cubicBezTo>
                    <a:pt x="665" y="5295"/>
                    <a:pt x="1947" y="679"/>
                    <a:pt x="2902" y="672"/>
                  </a:cubicBezTo>
                  <a:cubicBezTo>
                    <a:pt x="2903" y="672"/>
                    <a:pt x="2905" y="672"/>
                    <a:pt x="2906" y="672"/>
                  </a:cubicBezTo>
                  <a:cubicBezTo>
                    <a:pt x="3390" y="672"/>
                    <a:pt x="3985" y="1886"/>
                    <a:pt x="4453" y="4057"/>
                  </a:cubicBezTo>
                  <a:lnTo>
                    <a:pt x="5139" y="4050"/>
                  </a:lnTo>
                  <a:cubicBezTo>
                    <a:pt x="4626" y="1624"/>
                    <a:pt x="3875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54"/>
            <p:cNvSpPr/>
            <p:nvPr/>
          </p:nvSpPr>
          <p:spPr>
            <a:xfrm rot="-5400000">
              <a:off x="-415362" y="4877800"/>
              <a:ext cx="124175" cy="492075"/>
            </a:xfrm>
            <a:custGeom>
              <a:avLst/>
              <a:gdLst/>
              <a:ahLst/>
              <a:cxnLst/>
              <a:rect l="l" t="t" r="r" b="b"/>
              <a:pathLst>
                <a:path w="4967" h="19683" extrusionOk="0">
                  <a:moveTo>
                    <a:pt x="2401" y="1"/>
                  </a:moveTo>
                  <a:cubicBezTo>
                    <a:pt x="2399" y="1"/>
                    <a:pt x="2396" y="1"/>
                    <a:pt x="2394" y="1"/>
                  </a:cubicBezTo>
                  <a:cubicBezTo>
                    <a:pt x="1052" y="8"/>
                    <a:pt x="0" y="4423"/>
                    <a:pt x="45" y="9860"/>
                  </a:cubicBezTo>
                  <a:cubicBezTo>
                    <a:pt x="89" y="15288"/>
                    <a:pt x="1219" y="19682"/>
                    <a:pt x="2559" y="19682"/>
                  </a:cubicBezTo>
                  <a:cubicBezTo>
                    <a:pt x="2561" y="19682"/>
                    <a:pt x="2563" y="19682"/>
                    <a:pt x="2566" y="19682"/>
                  </a:cubicBezTo>
                  <a:cubicBezTo>
                    <a:pt x="3915" y="19667"/>
                    <a:pt x="4967" y="15252"/>
                    <a:pt x="4922" y="9823"/>
                  </a:cubicBezTo>
                  <a:cubicBezTo>
                    <a:pt x="4870" y="4395"/>
                    <a:pt x="3748" y="1"/>
                    <a:pt x="2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54"/>
            <p:cNvSpPr/>
            <p:nvPr/>
          </p:nvSpPr>
          <p:spPr>
            <a:xfrm rot="-5400000">
              <a:off x="-416200" y="4873238"/>
              <a:ext cx="126050" cy="518725"/>
            </a:xfrm>
            <a:custGeom>
              <a:avLst/>
              <a:gdLst/>
              <a:ahLst/>
              <a:cxnLst/>
              <a:rect l="l" t="t" r="r" b="b"/>
              <a:pathLst>
                <a:path w="5042" h="20749" extrusionOk="0">
                  <a:moveTo>
                    <a:pt x="2782" y="0"/>
                  </a:moveTo>
                  <a:cubicBezTo>
                    <a:pt x="2780" y="0"/>
                    <a:pt x="2777" y="0"/>
                    <a:pt x="2775" y="0"/>
                  </a:cubicBezTo>
                  <a:cubicBezTo>
                    <a:pt x="925" y="15"/>
                    <a:pt x="0" y="5251"/>
                    <a:pt x="45" y="10404"/>
                  </a:cubicBezTo>
                  <a:cubicBezTo>
                    <a:pt x="90" y="15550"/>
                    <a:pt x="1109" y="20748"/>
                    <a:pt x="2953" y="20748"/>
                  </a:cubicBezTo>
                  <a:cubicBezTo>
                    <a:pt x="2956" y="20748"/>
                    <a:pt x="2958" y="20748"/>
                    <a:pt x="2961" y="20748"/>
                  </a:cubicBezTo>
                  <a:cubicBezTo>
                    <a:pt x="3893" y="20741"/>
                    <a:pt x="4587" y="19406"/>
                    <a:pt x="5042" y="17429"/>
                  </a:cubicBezTo>
                  <a:lnTo>
                    <a:pt x="4393" y="17429"/>
                  </a:lnTo>
                  <a:cubicBezTo>
                    <a:pt x="3975" y="19204"/>
                    <a:pt x="3423" y="20204"/>
                    <a:pt x="2961" y="20204"/>
                  </a:cubicBezTo>
                  <a:cubicBezTo>
                    <a:pt x="2960" y="20204"/>
                    <a:pt x="2959" y="20204"/>
                    <a:pt x="2958" y="20204"/>
                  </a:cubicBezTo>
                  <a:cubicBezTo>
                    <a:pt x="2049" y="20204"/>
                    <a:pt x="746" y="16476"/>
                    <a:pt x="694" y="10389"/>
                  </a:cubicBezTo>
                  <a:cubicBezTo>
                    <a:pt x="642" y="4303"/>
                    <a:pt x="1880" y="552"/>
                    <a:pt x="2789" y="545"/>
                  </a:cubicBezTo>
                  <a:cubicBezTo>
                    <a:pt x="2791" y="545"/>
                    <a:pt x="2793" y="545"/>
                    <a:pt x="2795" y="545"/>
                  </a:cubicBezTo>
                  <a:cubicBezTo>
                    <a:pt x="3256" y="545"/>
                    <a:pt x="3813" y="1528"/>
                    <a:pt x="4274" y="3289"/>
                  </a:cubicBezTo>
                  <a:lnTo>
                    <a:pt x="4922" y="3282"/>
                  </a:lnTo>
                  <a:cubicBezTo>
                    <a:pt x="4432" y="1318"/>
                    <a:pt x="3718" y="0"/>
                    <a:pt x="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54"/>
            <p:cNvSpPr/>
            <p:nvPr/>
          </p:nvSpPr>
          <p:spPr>
            <a:xfrm rot="-5400000">
              <a:off x="-869375" y="4480488"/>
              <a:ext cx="1032375" cy="344950"/>
            </a:xfrm>
            <a:custGeom>
              <a:avLst/>
              <a:gdLst/>
              <a:ahLst/>
              <a:cxnLst/>
              <a:rect l="l" t="t" r="r" b="b"/>
              <a:pathLst>
                <a:path w="41295" h="13798" extrusionOk="0">
                  <a:moveTo>
                    <a:pt x="39997" y="1209"/>
                  </a:moveTo>
                  <a:lnTo>
                    <a:pt x="40087" y="12247"/>
                  </a:lnTo>
                  <a:lnTo>
                    <a:pt x="1305" y="12590"/>
                  </a:lnTo>
                  <a:lnTo>
                    <a:pt x="1216" y="1544"/>
                  </a:lnTo>
                  <a:lnTo>
                    <a:pt x="39997" y="1209"/>
                  </a:lnTo>
                  <a:close/>
                  <a:moveTo>
                    <a:pt x="41175" y="1"/>
                  </a:moveTo>
                  <a:lnTo>
                    <a:pt x="0" y="366"/>
                  </a:lnTo>
                  <a:lnTo>
                    <a:pt x="120" y="13798"/>
                  </a:lnTo>
                  <a:lnTo>
                    <a:pt x="41295" y="13432"/>
                  </a:lnTo>
                  <a:lnTo>
                    <a:pt x="41175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3" name="Google Shape;5833;p54"/>
            <p:cNvSpPr/>
            <p:nvPr/>
          </p:nvSpPr>
          <p:spPr>
            <a:xfrm rot="16200000">
              <a:off x="-743775" y="984614"/>
              <a:ext cx="768501" cy="27675"/>
            </a:xfrm>
            <a:custGeom>
              <a:avLst/>
              <a:gdLst/>
              <a:ahLst/>
              <a:cxnLst/>
              <a:rect l="l" t="t" r="r" b="b"/>
              <a:pathLst>
                <a:path w="30740" h="1107" extrusionOk="0">
                  <a:moveTo>
                    <a:pt x="678" y="1"/>
                  </a:moveTo>
                  <a:cubicBezTo>
                    <a:pt x="673" y="1"/>
                    <a:pt x="667" y="1"/>
                    <a:pt x="661" y="2"/>
                  </a:cubicBezTo>
                  <a:cubicBezTo>
                    <a:pt x="0" y="141"/>
                    <a:pt x="113" y="1106"/>
                    <a:pt x="773" y="1106"/>
                  </a:cubicBezTo>
                  <a:cubicBezTo>
                    <a:pt x="783" y="1106"/>
                    <a:pt x="793" y="1106"/>
                    <a:pt x="803" y="1106"/>
                  </a:cubicBezTo>
                  <a:cubicBezTo>
                    <a:pt x="810" y="1106"/>
                    <a:pt x="810" y="1098"/>
                    <a:pt x="818" y="1098"/>
                  </a:cubicBezTo>
                  <a:lnTo>
                    <a:pt x="30739" y="315"/>
                  </a:lnTo>
                  <a:lnTo>
                    <a:pt x="855" y="54"/>
                  </a:lnTo>
                  <a:cubicBezTo>
                    <a:pt x="793" y="40"/>
                    <a:pt x="744" y="1"/>
                    <a:pt x="678" y="1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54"/>
            <p:cNvSpPr/>
            <p:nvPr/>
          </p:nvSpPr>
          <p:spPr>
            <a:xfrm rot="-5400000">
              <a:off x="-1209650" y="2735513"/>
              <a:ext cx="1913175" cy="89150"/>
            </a:xfrm>
            <a:custGeom>
              <a:avLst/>
              <a:gdLst/>
              <a:ahLst/>
              <a:cxnLst/>
              <a:rect l="l" t="t" r="r" b="b"/>
              <a:pathLst>
                <a:path w="76527" h="3566" extrusionOk="0">
                  <a:moveTo>
                    <a:pt x="76250" y="1"/>
                  </a:moveTo>
                  <a:lnTo>
                    <a:pt x="291" y="664"/>
                  </a:lnTo>
                  <a:cubicBezTo>
                    <a:pt x="287" y="664"/>
                    <a:pt x="283" y="664"/>
                    <a:pt x="278" y="664"/>
                  </a:cubicBezTo>
                  <a:cubicBezTo>
                    <a:pt x="121" y="664"/>
                    <a:pt x="0" y="795"/>
                    <a:pt x="0" y="948"/>
                  </a:cubicBezTo>
                  <a:lnTo>
                    <a:pt x="23" y="3282"/>
                  </a:lnTo>
                  <a:cubicBezTo>
                    <a:pt x="23" y="3439"/>
                    <a:pt x="150" y="3566"/>
                    <a:pt x="306" y="3566"/>
                  </a:cubicBezTo>
                  <a:cubicBezTo>
                    <a:pt x="306" y="3566"/>
                    <a:pt x="47761" y="3029"/>
                    <a:pt x="64951" y="2753"/>
                  </a:cubicBezTo>
                  <a:cubicBezTo>
                    <a:pt x="68934" y="2686"/>
                    <a:pt x="72864" y="1850"/>
                    <a:pt x="76526" y="277"/>
                  </a:cubicBezTo>
                  <a:cubicBezTo>
                    <a:pt x="76526" y="120"/>
                    <a:pt x="76399" y="1"/>
                    <a:pt x="76250" y="1"/>
                  </a:cubicBezTo>
                  <a:close/>
                </a:path>
              </a:pathLst>
            </a:custGeom>
            <a:solidFill>
              <a:srgbClr val="CDE8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54"/>
            <p:cNvSpPr/>
            <p:nvPr/>
          </p:nvSpPr>
          <p:spPr>
            <a:xfrm rot="-5400000">
              <a:off x="-690487" y="1466650"/>
              <a:ext cx="674800" cy="355950"/>
            </a:xfrm>
            <a:custGeom>
              <a:avLst/>
              <a:gdLst/>
              <a:ahLst/>
              <a:cxnLst/>
              <a:rect l="l" t="t" r="r" b="b"/>
              <a:pathLst>
                <a:path w="26992" h="14238" extrusionOk="0">
                  <a:moveTo>
                    <a:pt x="1" y="0"/>
                  </a:moveTo>
                  <a:lnTo>
                    <a:pt x="1" y="14238"/>
                  </a:lnTo>
                  <a:cubicBezTo>
                    <a:pt x="3081" y="13730"/>
                    <a:pt x="6072" y="12806"/>
                    <a:pt x="8898" y="11486"/>
                  </a:cubicBezTo>
                  <a:cubicBezTo>
                    <a:pt x="8898" y="11486"/>
                    <a:pt x="24060" y="9062"/>
                    <a:pt x="26991" y="7384"/>
                  </a:cubicBezTo>
                  <a:lnTo>
                    <a:pt x="26991" y="6384"/>
                  </a:lnTo>
                  <a:cubicBezTo>
                    <a:pt x="24053" y="4751"/>
                    <a:pt x="8816" y="2573"/>
                    <a:pt x="8816" y="2573"/>
                  </a:cubicBezTo>
                  <a:cubicBezTo>
                    <a:pt x="6012" y="1320"/>
                    <a:pt x="3044" y="455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54"/>
            <p:cNvSpPr/>
            <p:nvPr/>
          </p:nvSpPr>
          <p:spPr>
            <a:xfrm rot="16200000">
              <a:off x="-388899" y="3042161"/>
              <a:ext cx="73875" cy="358200"/>
            </a:xfrm>
            <a:custGeom>
              <a:avLst/>
              <a:gdLst/>
              <a:ahLst/>
              <a:cxnLst/>
              <a:rect l="l" t="t" r="r" b="b"/>
              <a:pathLst>
                <a:path w="18982" h="14328" extrusionOk="0">
                  <a:moveTo>
                    <a:pt x="1" y="0"/>
                  </a:moveTo>
                  <a:lnTo>
                    <a:pt x="1" y="14327"/>
                  </a:lnTo>
                  <a:lnTo>
                    <a:pt x="18981" y="14327"/>
                  </a:lnTo>
                  <a:lnTo>
                    <a:pt x="1898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8" name="Google Shape;5838;p54"/>
            <p:cNvSpPr/>
            <p:nvPr/>
          </p:nvSpPr>
          <p:spPr>
            <a:xfrm rot="16200000">
              <a:off x="-418705" y="3161207"/>
              <a:ext cx="133486" cy="358200"/>
            </a:xfrm>
            <a:custGeom>
              <a:avLst/>
              <a:gdLst/>
              <a:ahLst/>
              <a:cxnLst/>
              <a:rect l="l" t="t" r="r" b="b"/>
              <a:pathLst>
                <a:path w="18989" h="14328" extrusionOk="0">
                  <a:moveTo>
                    <a:pt x="1" y="0"/>
                  </a:moveTo>
                  <a:lnTo>
                    <a:pt x="1" y="14327"/>
                  </a:lnTo>
                  <a:lnTo>
                    <a:pt x="18989" y="14327"/>
                  </a:lnTo>
                  <a:lnTo>
                    <a:pt x="189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9" name="Google Shape;5839;p54"/>
            <p:cNvSpPr/>
            <p:nvPr/>
          </p:nvSpPr>
          <p:spPr>
            <a:xfrm rot="-5400000">
              <a:off x="-589312" y="3465275"/>
              <a:ext cx="474700" cy="358200"/>
            </a:xfrm>
            <a:custGeom>
              <a:avLst/>
              <a:gdLst/>
              <a:ahLst/>
              <a:cxnLst/>
              <a:rect l="l" t="t" r="r" b="b"/>
              <a:pathLst>
                <a:path w="18988" h="14328" extrusionOk="0">
                  <a:moveTo>
                    <a:pt x="0" y="0"/>
                  </a:moveTo>
                  <a:lnTo>
                    <a:pt x="0" y="14327"/>
                  </a:lnTo>
                  <a:lnTo>
                    <a:pt x="18988" y="14327"/>
                  </a:lnTo>
                  <a:lnTo>
                    <a:pt x="18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54"/>
            <p:cNvSpPr/>
            <p:nvPr/>
          </p:nvSpPr>
          <p:spPr>
            <a:xfrm rot="-5400000">
              <a:off x="-497412" y="3674100"/>
              <a:ext cx="21300" cy="103500"/>
            </a:xfrm>
            <a:custGeom>
              <a:avLst/>
              <a:gdLst/>
              <a:ahLst/>
              <a:cxnLst/>
              <a:rect l="l" t="t" r="r" b="b"/>
              <a:pathLst>
                <a:path w="852" h="4140" extrusionOk="0">
                  <a:moveTo>
                    <a:pt x="1" y="0"/>
                  </a:moveTo>
                  <a:lnTo>
                    <a:pt x="46" y="4139"/>
                  </a:lnTo>
                  <a:lnTo>
                    <a:pt x="851" y="4139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54"/>
            <p:cNvSpPr/>
            <p:nvPr/>
          </p:nvSpPr>
          <p:spPr>
            <a:xfrm rot="-5400000">
              <a:off x="-498812" y="3521500"/>
              <a:ext cx="21275" cy="103675"/>
            </a:xfrm>
            <a:custGeom>
              <a:avLst/>
              <a:gdLst/>
              <a:ahLst/>
              <a:cxnLst/>
              <a:rect l="l" t="t" r="r" b="b"/>
              <a:pathLst>
                <a:path w="851" h="4147" extrusionOk="0">
                  <a:moveTo>
                    <a:pt x="806" y="0"/>
                  </a:moveTo>
                  <a:lnTo>
                    <a:pt x="0" y="8"/>
                  </a:lnTo>
                  <a:lnTo>
                    <a:pt x="53" y="4147"/>
                  </a:lnTo>
                  <a:lnTo>
                    <a:pt x="851" y="4140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54"/>
            <p:cNvSpPr/>
            <p:nvPr/>
          </p:nvSpPr>
          <p:spPr>
            <a:xfrm rot="-5400000">
              <a:off x="-500112" y="3368800"/>
              <a:ext cx="21275" cy="103675"/>
            </a:xfrm>
            <a:custGeom>
              <a:avLst/>
              <a:gdLst/>
              <a:ahLst/>
              <a:cxnLst/>
              <a:rect l="l" t="t" r="r" b="b"/>
              <a:pathLst>
                <a:path w="851" h="4147" extrusionOk="0">
                  <a:moveTo>
                    <a:pt x="806" y="0"/>
                  </a:moveTo>
                  <a:lnTo>
                    <a:pt x="0" y="8"/>
                  </a:lnTo>
                  <a:lnTo>
                    <a:pt x="45" y="4147"/>
                  </a:lnTo>
                  <a:lnTo>
                    <a:pt x="851" y="413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54"/>
            <p:cNvSpPr/>
            <p:nvPr/>
          </p:nvSpPr>
          <p:spPr>
            <a:xfrm rot="-5400000">
              <a:off x="-501425" y="3216088"/>
              <a:ext cx="21275" cy="103700"/>
            </a:xfrm>
            <a:custGeom>
              <a:avLst/>
              <a:gdLst/>
              <a:ahLst/>
              <a:cxnLst/>
              <a:rect l="l" t="t" r="r" b="b"/>
              <a:pathLst>
                <a:path w="851" h="4148" extrusionOk="0">
                  <a:moveTo>
                    <a:pt x="798" y="1"/>
                  </a:moveTo>
                  <a:lnTo>
                    <a:pt x="0" y="8"/>
                  </a:lnTo>
                  <a:lnTo>
                    <a:pt x="45" y="4148"/>
                  </a:lnTo>
                  <a:lnTo>
                    <a:pt x="851" y="4140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54"/>
            <p:cNvSpPr/>
            <p:nvPr/>
          </p:nvSpPr>
          <p:spPr>
            <a:xfrm rot="-5400000">
              <a:off x="-502725" y="3063563"/>
              <a:ext cx="21275" cy="103700"/>
            </a:xfrm>
            <a:custGeom>
              <a:avLst/>
              <a:gdLst/>
              <a:ahLst/>
              <a:cxnLst/>
              <a:rect l="l" t="t" r="r" b="b"/>
              <a:pathLst>
                <a:path w="851" h="4148" extrusionOk="0">
                  <a:moveTo>
                    <a:pt x="806" y="1"/>
                  </a:moveTo>
                  <a:lnTo>
                    <a:pt x="0" y="8"/>
                  </a:lnTo>
                  <a:lnTo>
                    <a:pt x="52" y="4147"/>
                  </a:lnTo>
                  <a:lnTo>
                    <a:pt x="850" y="4140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54"/>
            <p:cNvSpPr/>
            <p:nvPr/>
          </p:nvSpPr>
          <p:spPr>
            <a:xfrm rot="-5400000">
              <a:off x="-504025" y="2910863"/>
              <a:ext cx="21275" cy="103700"/>
            </a:xfrm>
            <a:custGeom>
              <a:avLst/>
              <a:gdLst/>
              <a:ahLst/>
              <a:cxnLst/>
              <a:rect l="l" t="t" r="r" b="b"/>
              <a:pathLst>
                <a:path w="851" h="4148" extrusionOk="0">
                  <a:moveTo>
                    <a:pt x="806" y="1"/>
                  </a:moveTo>
                  <a:lnTo>
                    <a:pt x="0" y="8"/>
                  </a:lnTo>
                  <a:lnTo>
                    <a:pt x="45" y="4147"/>
                  </a:lnTo>
                  <a:lnTo>
                    <a:pt x="850" y="4140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54"/>
            <p:cNvSpPr/>
            <p:nvPr/>
          </p:nvSpPr>
          <p:spPr>
            <a:xfrm rot="-5400000">
              <a:off x="-505337" y="2758175"/>
              <a:ext cx="21275" cy="103675"/>
            </a:xfrm>
            <a:custGeom>
              <a:avLst/>
              <a:gdLst/>
              <a:ahLst/>
              <a:cxnLst/>
              <a:rect l="l" t="t" r="r" b="b"/>
              <a:pathLst>
                <a:path w="851" h="4147" extrusionOk="0">
                  <a:moveTo>
                    <a:pt x="798" y="0"/>
                  </a:moveTo>
                  <a:lnTo>
                    <a:pt x="0" y="8"/>
                  </a:lnTo>
                  <a:lnTo>
                    <a:pt x="45" y="4147"/>
                  </a:lnTo>
                  <a:lnTo>
                    <a:pt x="850" y="4140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54"/>
            <p:cNvSpPr/>
            <p:nvPr/>
          </p:nvSpPr>
          <p:spPr>
            <a:xfrm rot="-5400000">
              <a:off x="-506825" y="2605663"/>
              <a:ext cx="21475" cy="103500"/>
            </a:xfrm>
            <a:custGeom>
              <a:avLst/>
              <a:gdLst/>
              <a:ahLst/>
              <a:cxnLst/>
              <a:rect l="l" t="t" r="r" b="b"/>
              <a:pathLst>
                <a:path w="859" h="4140" extrusionOk="0">
                  <a:moveTo>
                    <a:pt x="1" y="0"/>
                  </a:moveTo>
                  <a:lnTo>
                    <a:pt x="53" y="4139"/>
                  </a:lnTo>
                  <a:lnTo>
                    <a:pt x="858" y="413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54"/>
            <p:cNvSpPr/>
            <p:nvPr/>
          </p:nvSpPr>
          <p:spPr>
            <a:xfrm rot="-5400000">
              <a:off x="-508037" y="2453050"/>
              <a:ext cx="21275" cy="103525"/>
            </a:xfrm>
            <a:custGeom>
              <a:avLst/>
              <a:gdLst/>
              <a:ahLst/>
              <a:cxnLst/>
              <a:rect l="l" t="t" r="r" b="b"/>
              <a:pathLst>
                <a:path w="851" h="4141" extrusionOk="0">
                  <a:moveTo>
                    <a:pt x="1" y="1"/>
                  </a:moveTo>
                  <a:lnTo>
                    <a:pt x="53" y="4140"/>
                  </a:lnTo>
                  <a:lnTo>
                    <a:pt x="851" y="4140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54"/>
            <p:cNvSpPr/>
            <p:nvPr/>
          </p:nvSpPr>
          <p:spPr>
            <a:xfrm rot="-5400000">
              <a:off x="-509350" y="2300363"/>
              <a:ext cx="21275" cy="103500"/>
            </a:xfrm>
            <a:custGeom>
              <a:avLst/>
              <a:gdLst/>
              <a:ahLst/>
              <a:cxnLst/>
              <a:rect l="l" t="t" r="r" b="b"/>
              <a:pathLst>
                <a:path w="851" h="4140" extrusionOk="0">
                  <a:moveTo>
                    <a:pt x="1" y="1"/>
                  </a:moveTo>
                  <a:lnTo>
                    <a:pt x="46" y="4140"/>
                  </a:lnTo>
                  <a:lnTo>
                    <a:pt x="851" y="4140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54"/>
            <p:cNvSpPr/>
            <p:nvPr/>
          </p:nvSpPr>
          <p:spPr>
            <a:xfrm rot="-5400000">
              <a:off x="-510825" y="2147663"/>
              <a:ext cx="21450" cy="103675"/>
            </a:xfrm>
            <a:custGeom>
              <a:avLst/>
              <a:gdLst/>
              <a:ahLst/>
              <a:cxnLst/>
              <a:rect l="l" t="t" r="r" b="b"/>
              <a:pathLst>
                <a:path w="858" h="4147" extrusionOk="0">
                  <a:moveTo>
                    <a:pt x="806" y="0"/>
                  </a:moveTo>
                  <a:lnTo>
                    <a:pt x="0" y="8"/>
                  </a:lnTo>
                  <a:lnTo>
                    <a:pt x="53" y="4147"/>
                  </a:lnTo>
                  <a:lnTo>
                    <a:pt x="858" y="413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54"/>
            <p:cNvSpPr/>
            <p:nvPr/>
          </p:nvSpPr>
          <p:spPr>
            <a:xfrm rot="-5400000">
              <a:off x="-512050" y="1995038"/>
              <a:ext cx="21275" cy="103700"/>
            </a:xfrm>
            <a:custGeom>
              <a:avLst/>
              <a:gdLst/>
              <a:ahLst/>
              <a:cxnLst/>
              <a:rect l="l" t="t" r="r" b="b"/>
              <a:pathLst>
                <a:path w="851" h="4148" extrusionOk="0">
                  <a:moveTo>
                    <a:pt x="806" y="1"/>
                  </a:moveTo>
                  <a:lnTo>
                    <a:pt x="0" y="8"/>
                  </a:lnTo>
                  <a:lnTo>
                    <a:pt x="53" y="4147"/>
                  </a:lnTo>
                  <a:lnTo>
                    <a:pt x="851" y="4140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54"/>
            <p:cNvSpPr/>
            <p:nvPr/>
          </p:nvSpPr>
          <p:spPr>
            <a:xfrm rot="16200000">
              <a:off x="-787900" y="4577438"/>
              <a:ext cx="980549" cy="137625"/>
            </a:xfrm>
            <a:custGeom>
              <a:avLst/>
              <a:gdLst/>
              <a:ahLst/>
              <a:cxnLst/>
              <a:rect l="l" t="t" r="r" b="b"/>
              <a:pathLst>
                <a:path w="39222" h="5505" extrusionOk="0">
                  <a:moveTo>
                    <a:pt x="0" y="1"/>
                  </a:moveTo>
                  <a:lnTo>
                    <a:pt x="0" y="5505"/>
                  </a:lnTo>
                  <a:lnTo>
                    <a:pt x="39222" y="5505"/>
                  </a:lnTo>
                  <a:lnTo>
                    <a:pt x="39222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3" name="Google Shape;5853;p54"/>
            <p:cNvSpPr/>
            <p:nvPr/>
          </p:nvSpPr>
          <p:spPr>
            <a:xfrm rot="16200000">
              <a:off x="-400420" y="3846150"/>
              <a:ext cx="86925" cy="452628"/>
            </a:xfrm>
            <a:custGeom>
              <a:avLst/>
              <a:gdLst/>
              <a:ahLst/>
              <a:cxnLst/>
              <a:rect l="l" t="t" r="r" b="b"/>
              <a:pathLst>
                <a:path w="3477" h="18407" extrusionOk="0">
                  <a:moveTo>
                    <a:pt x="1739" y="0"/>
                  </a:moveTo>
                  <a:cubicBezTo>
                    <a:pt x="777" y="0"/>
                    <a:pt x="1" y="4117"/>
                    <a:pt x="1" y="9203"/>
                  </a:cubicBezTo>
                  <a:cubicBezTo>
                    <a:pt x="1" y="14290"/>
                    <a:pt x="777" y="18406"/>
                    <a:pt x="1739" y="18406"/>
                  </a:cubicBezTo>
                  <a:cubicBezTo>
                    <a:pt x="2701" y="18406"/>
                    <a:pt x="3476" y="14290"/>
                    <a:pt x="3476" y="9203"/>
                  </a:cubicBezTo>
                  <a:cubicBezTo>
                    <a:pt x="3476" y="4117"/>
                    <a:pt x="2701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3" name="Google Shape;5873;p54"/>
          <p:cNvSpPr/>
          <p:nvPr/>
        </p:nvSpPr>
        <p:spPr>
          <a:xfrm>
            <a:off x="8187715" y="3369450"/>
            <a:ext cx="135108" cy="135082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eta: Pentágono 136">
            <a:extLst>
              <a:ext uri="{FF2B5EF4-FFF2-40B4-BE49-F238E27FC236}">
                <a16:creationId xmlns:a16="http://schemas.microsoft.com/office/drawing/2014/main" id="{CEA470D3-CBEF-4174-9DCB-639C14EC5926}"/>
              </a:ext>
            </a:extLst>
          </p:cNvPr>
          <p:cNvSpPr/>
          <p:nvPr/>
        </p:nvSpPr>
        <p:spPr>
          <a:xfrm>
            <a:off x="24201" y="246324"/>
            <a:ext cx="6090833" cy="681797"/>
          </a:xfrm>
          <a:prstGeom prst="homePlate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9" name="Google Shape;5686;p51">
            <a:extLst>
              <a:ext uri="{FF2B5EF4-FFF2-40B4-BE49-F238E27FC236}">
                <a16:creationId xmlns:a16="http://schemas.microsoft.com/office/drawing/2014/main" id="{2AD13137-629F-4FA2-9E04-1AA62699A083}"/>
              </a:ext>
            </a:extLst>
          </p:cNvPr>
          <p:cNvSpPr txBox="1">
            <a:spLocks/>
          </p:cNvSpPr>
          <p:nvPr/>
        </p:nvSpPr>
        <p:spPr>
          <a:xfrm>
            <a:off x="83749" y="262890"/>
            <a:ext cx="70914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pPr algn="l"/>
            <a:r>
              <a:rPr lang="pt-PT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QUERY’S :   </a:t>
            </a:r>
            <a:r>
              <a:rPr lang="pt-PT" dirty="0">
                <a:solidFill>
                  <a:schemeClr val="tx1"/>
                </a:solidFill>
              </a:rPr>
              <a:t>MORTE E PACIENTES</a:t>
            </a:r>
          </a:p>
        </p:txBody>
      </p:sp>
      <p:pic>
        <p:nvPicPr>
          <p:cNvPr id="140" name="Imagem 139">
            <a:extLst>
              <a:ext uri="{FF2B5EF4-FFF2-40B4-BE49-F238E27FC236}">
                <a16:creationId xmlns:a16="http://schemas.microsoft.com/office/drawing/2014/main" id="{16A8E8D5-18F2-4967-9843-956431F7C03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9990" y="1345347"/>
            <a:ext cx="6065120" cy="3310310"/>
          </a:xfrm>
          <a:prstGeom prst="rect">
            <a:avLst/>
          </a:prstGeom>
          <a:noFill/>
          <a:ln w="9528">
            <a:solidFill>
              <a:srgbClr val="000000"/>
            </a:solidFill>
            <a:prstDash val="solid"/>
          </a:ln>
        </p:spPr>
      </p:pic>
      <p:sp>
        <p:nvSpPr>
          <p:cNvPr id="156" name="Google Shape;5808;p54">
            <a:extLst>
              <a:ext uri="{FF2B5EF4-FFF2-40B4-BE49-F238E27FC236}">
                <a16:creationId xmlns:a16="http://schemas.microsoft.com/office/drawing/2014/main" id="{C8C495DF-DF5A-4567-8129-905BCAE4E9D5}"/>
              </a:ext>
            </a:extLst>
          </p:cNvPr>
          <p:cNvSpPr txBox="1"/>
          <p:nvPr/>
        </p:nvSpPr>
        <p:spPr>
          <a:xfrm>
            <a:off x="8242884" y="3341717"/>
            <a:ext cx="838891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>
                    <a:lumMod val="75000"/>
                  </a:schemeClr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18,7%</a:t>
            </a:r>
            <a:endParaRPr sz="1600" b="1" dirty="0">
              <a:solidFill>
                <a:schemeClr val="bg2">
                  <a:lumMod val="75000"/>
                </a:schemeClr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57" name="Google Shape;5809;p54">
            <a:extLst>
              <a:ext uri="{FF2B5EF4-FFF2-40B4-BE49-F238E27FC236}">
                <a16:creationId xmlns:a16="http://schemas.microsoft.com/office/drawing/2014/main" id="{9A4C402D-7EBE-4BED-AAEB-77B1F38E1B85}"/>
              </a:ext>
            </a:extLst>
          </p:cNvPr>
          <p:cNvSpPr txBox="1"/>
          <p:nvPr/>
        </p:nvSpPr>
        <p:spPr>
          <a:xfrm>
            <a:off x="8242883" y="3148989"/>
            <a:ext cx="838892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1,31%</a:t>
            </a:r>
            <a:endParaRPr sz="1600" b="1" dirty="0">
              <a:solidFill>
                <a:schemeClr val="accent3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58" name="Google Shape;5810;p54">
            <a:extLst>
              <a:ext uri="{FF2B5EF4-FFF2-40B4-BE49-F238E27FC236}">
                <a16:creationId xmlns:a16="http://schemas.microsoft.com/office/drawing/2014/main" id="{B0909236-4E7A-4B42-8516-894A3DA3C04D}"/>
              </a:ext>
            </a:extLst>
          </p:cNvPr>
          <p:cNvSpPr txBox="1"/>
          <p:nvPr/>
        </p:nvSpPr>
        <p:spPr>
          <a:xfrm>
            <a:off x="8255269" y="2331662"/>
            <a:ext cx="658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0%</a:t>
            </a:r>
            <a:endParaRPr sz="1600" b="1" dirty="0">
              <a:solidFill>
                <a:schemeClr val="accent4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59" name="Google Shape;5811;p54">
            <a:extLst>
              <a:ext uri="{FF2B5EF4-FFF2-40B4-BE49-F238E27FC236}">
                <a16:creationId xmlns:a16="http://schemas.microsoft.com/office/drawing/2014/main" id="{5DBCAA68-3665-411F-96D4-54F0285E8636}"/>
              </a:ext>
            </a:extLst>
          </p:cNvPr>
          <p:cNvSpPr txBox="1"/>
          <p:nvPr/>
        </p:nvSpPr>
        <p:spPr>
          <a:xfrm>
            <a:off x="8247179" y="2140677"/>
            <a:ext cx="658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0%</a:t>
            </a:r>
            <a:endParaRPr sz="1600" b="1" dirty="0">
              <a:solidFill>
                <a:schemeClr val="accent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0" name="Google Shape;5812;p54">
            <a:extLst>
              <a:ext uri="{FF2B5EF4-FFF2-40B4-BE49-F238E27FC236}">
                <a16:creationId xmlns:a16="http://schemas.microsoft.com/office/drawing/2014/main" id="{674A81D5-B5B1-4781-9855-972C5503FDFC}"/>
              </a:ext>
            </a:extLst>
          </p:cNvPr>
          <p:cNvSpPr txBox="1"/>
          <p:nvPr/>
        </p:nvSpPr>
        <p:spPr>
          <a:xfrm>
            <a:off x="8322823" y="1922999"/>
            <a:ext cx="658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3,5%</a:t>
            </a:r>
            <a:endParaRPr sz="16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1" name="Google Shape;5813;p54">
            <a:extLst>
              <a:ext uri="{FF2B5EF4-FFF2-40B4-BE49-F238E27FC236}">
                <a16:creationId xmlns:a16="http://schemas.microsoft.com/office/drawing/2014/main" id="{D2F104A3-58DC-4791-9275-E149F1E80632}"/>
              </a:ext>
            </a:extLst>
          </p:cNvPr>
          <p:cNvSpPr txBox="1"/>
          <p:nvPr/>
        </p:nvSpPr>
        <p:spPr>
          <a:xfrm flipH="1">
            <a:off x="6421192" y="1924198"/>
            <a:ext cx="1169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Bebés</a:t>
            </a:r>
            <a:endParaRPr sz="16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2" name="Google Shape;5814;p54">
            <a:extLst>
              <a:ext uri="{FF2B5EF4-FFF2-40B4-BE49-F238E27FC236}">
                <a16:creationId xmlns:a16="http://schemas.microsoft.com/office/drawing/2014/main" id="{4DE1944E-0A39-4FB9-B935-765A6E76CDD2}"/>
              </a:ext>
            </a:extLst>
          </p:cNvPr>
          <p:cNvSpPr txBox="1"/>
          <p:nvPr/>
        </p:nvSpPr>
        <p:spPr>
          <a:xfrm flipH="1">
            <a:off x="6421192" y="2189634"/>
            <a:ext cx="1169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Crianças</a:t>
            </a:r>
            <a:endParaRPr sz="16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3" name="Google Shape;5815;p54">
            <a:extLst>
              <a:ext uri="{FF2B5EF4-FFF2-40B4-BE49-F238E27FC236}">
                <a16:creationId xmlns:a16="http://schemas.microsoft.com/office/drawing/2014/main" id="{876EF09E-9F7A-4E30-AC1D-E085FC0B4BB9}"/>
              </a:ext>
            </a:extLst>
          </p:cNvPr>
          <p:cNvSpPr txBox="1"/>
          <p:nvPr/>
        </p:nvSpPr>
        <p:spPr>
          <a:xfrm flipH="1">
            <a:off x="6147608" y="2488199"/>
            <a:ext cx="1465384" cy="20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Adolescentes</a:t>
            </a:r>
            <a:endParaRPr sz="16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4" name="Google Shape;5816;p54">
            <a:extLst>
              <a:ext uri="{FF2B5EF4-FFF2-40B4-BE49-F238E27FC236}">
                <a16:creationId xmlns:a16="http://schemas.microsoft.com/office/drawing/2014/main" id="{EC522C2D-E898-4AC2-9B18-701B0D0F7CBA}"/>
              </a:ext>
            </a:extLst>
          </p:cNvPr>
          <p:cNvSpPr txBox="1"/>
          <p:nvPr/>
        </p:nvSpPr>
        <p:spPr>
          <a:xfrm flipH="1">
            <a:off x="6433595" y="3174306"/>
            <a:ext cx="1169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Adultos</a:t>
            </a:r>
            <a:endParaRPr sz="16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5" name="Google Shape;5817;p54">
            <a:extLst>
              <a:ext uri="{FF2B5EF4-FFF2-40B4-BE49-F238E27FC236}">
                <a16:creationId xmlns:a16="http://schemas.microsoft.com/office/drawing/2014/main" id="{D01964AC-6C82-4B94-A051-A279F43BC6CB}"/>
              </a:ext>
            </a:extLst>
          </p:cNvPr>
          <p:cNvSpPr txBox="1"/>
          <p:nvPr/>
        </p:nvSpPr>
        <p:spPr>
          <a:xfrm flipH="1">
            <a:off x="6433595" y="3410740"/>
            <a:ext cx="1169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Idosos</a:t>
            </a:r>
            <a:endParaRPr sz="16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70" name="Google Shape;5810;p54">
            <a:extLst>
              <a:ext uri="{FF2B5EF4-FFF2-40B4-BE49-F238E27FC236}">
                <a16:creationId xmlns:a16="http://schemas.microsoft.com/office/drawing/2014/main" id="{6F13DA26-7A45-4FDF-94AB-A47E48512367}"/>
              </a:ext>
            </a:extLst>
          </p:cNvPr>
          <p:cNvSpPr txBox="1"/>
          <p:nvPr/>
        </p:nvSpPr>
        <p:spPr>
          <a:xfrm>
            <a:off x="8282776" y="2968158"/>
            <a:ext cx="799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>
                    <a:lumMod val="50000"/>
                  </a:schemeClr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0,41%</a:t>
            </a:r>
            <a:endParaRPr sz="1600" b="1" dirty="0">
              <a:solidFill>
                <a:schemeClr val="bg2">
                  <a:lumMod val="50000"/>
                </a:schemeClr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71" name="Google Shape;5815;p54">
            <a:extLst>
              <a:ext uri="{FF2B5EF4-FFF2-40B4-BE49-F238E27FC236}">
                <a16:creationId xmlns:a16="http://schemas.microsoft.com/office/drawing/2014/main" id="{5A9DE164-306A-4FDD-872D-5DE7209858D9}"/>
              </a:ext>
            </a:extLst>
          </p:cNvPr>
          <p:cNvSpPr txBox="1"/>
          <p:nvPr/>
        </p:nvSpPr>
        <p:spPr>
          <a:xfrm flipH="1">
            <a:off x="6129997" y="2987824"/>
            <a:ext cx="1465384" cy="20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Jovens</a:t>
            </a:r>
            <a:endParaRPr sz="16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</p:spTree>
    <p:extLst>
      <p:ext uri="{BB962C8B-B14F-4D97-AF65-F5344CB8AC3E}">
        <p14:creationId xmlns:p14="http://schemas.microsoft.com/office/powerpoint/2010/main" val="294420290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tângulo 137">
            <a:extLst>
              <a:ext uri="{FF2B5EF4-FFF2-40B4-BE49-F238E27FC236}">
                <a16:creationId xmlns:a16="http://schemas.microsoft.com/office/drawing/2014/main" id="{54E3DCD4-8F44-477D-A11E-31D99041C500}"/>
              </a:ext>
            </a:extLst>
          </p:cNvPr>
          <p:cNvSpPr/>
          <p:nvPr/>
        </p:nvSpPr>
        <p:spPr>
          <a:xfrm>
            <a:off x="-6601" y="-12044"/>
            <a:ext cx="2295882" cy="464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807" name="Google Shape;580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QUERY</a:t>
            </a:r>
            <a:endParaRPr dirty="0"/>
          </a:p>
        </p:txBody>
      </p:sp>
      <p:sp>
        <p:nvSpPr>
          <p:cNvPr id="137" name="Seta: Pentágono 136">
            <a:extLst>
              <a:ext uri="{FF2B5EF4-FFF2-40B4-BE49-F238E27FC236}">
                <a16:creationId xmlns:a16="http://schemas.microsoft.com/office/drawing/2014/main" id="{CEA470D3-CBEF-4174-9DCB-639C14EC5926}"/>
              </a:ext>
            </a:extLst>
          </p:cNvPr>
          <p:cNvSpPr/>
          <p:nvPr/>
        </p:nvSpPr>
        <p:spPr>
          <a:xfrm>
            <a:off x="24201" y="246324"/>
            <a:ext cx="6090833" cy="681797"/>
          </a:xfrm>
          <a:prstGeom prst="homePlate">
            <a:avLst/>
          </a:prstGeom>
          <a:solidFill>
            <a:schemeClr val="accent6">
              <a:lumMod val="25000"/>
              <a:lumOff val="75000"/>
            </a:schemeClr>
          </a:solidFill>
          <a:ln>
            <a:solidFill>
              <a:schemeClr val="accent6">
                <a:lumMod val="25000"/>
                <a:lumOff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9" name="Google Shape;5686;p51">
            <a:extLst>
              <a:ext uri="{FF2B5EF4-FFF2-40B4-BE49-F238E27FC236}">
                <a16:creationId xmlns:a16="http://schemas.microsoft.com/office/drawing/2014/main" id="{2AD13137-629F-4FA2-9E04-1AA62699A083}"/>
              </a:ext>
            </a:extLst>
          </p:cNvPr>
          <p:cNvSpPr txBox="1">
            <a:spLocks/>
          </p:cNvSpPr>
          <p:nvPr/>
        </p:nvSpPr>
        <p:spPr>
          <a:xfrm>
            <a:off x="83749" y="262890"/>
            <a:ext cx="70914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30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 SC"/>
              <a:buNone/>
              <a:defRPr sz="30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pPr algn="l"/>
            <a:r>
              <a:rPr lang="pt-PT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QUERY’S :   </a:t>
            </a:r>
            <a:r>
              <a:rPr lang="pt-PT" dirty="0">
                <a:solidFill>
                  <a:schemeClr val="tx1"/>
                </a:solidFill>
              </a:rPr>
              <a:t>MORTE E VACINAS</a:t>
            </a:r>
          </a:p>
        </p:txBody>
      </p:sp>
      <p:sp>
        <p:nvSpPr>
          <p:cNvPr id="82" name="Google Shape;5869;p54">
            <a:extLst>
              <a:ext uri="{FF2B5EF4-FFF2-40B4-BE49-F238E27FC236}">
                <a16:creationId xmlns:a16="http://schemas.microsoft.com/office/drawing/2014/main" id="{358D42C3-5E01-4B89-BD5F-EB0CC7DBC9C1}"/>
              </a:ext>
            </a:extLst>
          </p:cNvPr>
          <p:cNvSpPr/>
          <p:nvPr/>
        </p:nvSpPr>
        <p:spPr>
          <a:xfrm>
            <a:off x="5190655" y="2255069"/>
            <a:ext cx="135108" cy="135082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870;p54">
            <a:extLst>
              <a:ext uri="{FF2B5EF4-FFF2-40B4-BE49-F238E27FC236}">
                <a16:creationId xmlns:a16="http://schemas.microsoft.com/office/drawing/2014/main" id="{84B8A818-1DD8-445C-BEA7-DFBCB7286B79}"/>
              </a:ext>
            </a:extLst>
          </p:cNvPr>
          <p:cNvSpPr txBox="1"/>
          <p:nvPr/>
        </p:nvSpPr>
        <p:spPr>
          <a:xfrm>
            <a:off x="2692323" y="3523488"/>
            <a:ext cx="1086408" cy="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5,22%</a:t>
            </a:r>
            <a:endParaRPr sz="2500" b="1" dirty="0">
              <a:solidFill>
                <a:schemeClr val="accent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4" name="Google Shape;5871;p54">
            <a:extLst>
              <a:ext uri="{FF2B5EF4-FFF2-40B4-BE49-F238E27FC236}">
                <a16:creationId xmlns:a16="http://schemas.microsoft.com/office/drawing/2014/main" id="{716F6258-A9E3-4957-AEC1-F83B1A046527}"/>
              </a:ext>
            </a:extLst>
          </p:cNvPr>
          <p:cNvSpPr txBox="1"/>
          <p:nvPr/>
        </p:nvSpPr>
        <p:spPr>
          <a:xfrm>
            <a:off x="4070524" y="3475723"/>
            <a:ext cx="1154761" cy="23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3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4,80%</a:t>
            </a:r>
            <a:endParaRPr sz="2500" b="1" dirty="0">
              <a:solidFill>
                <a:schemeClr val="accent3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5" name="Google Shape;5872;p54">
            <a:extLst>
              <a:ext uri="{FF2B5EF4-FFF2-40B4-BE49-F238E27FC236}">
                <a16:creationId xmlns:a16="http://schemas.microsoft.com/office/drawing/2014/main" id="{94C4D419-A7B1-40D6-BAFA-A85896A6E3CC}"/>
              </a:ext>
            </a:extLst>
          </p:cNvPr>
          <p:cNvSpPr txBox="1"/>
          <p:nvPr/>
        </p:nvSpPr>
        <p:spPr>
          <a:xfrm>
            <a:off x="5527789" y="3451332"/>
            <a:ext cx="1055317" cy="2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2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4,55%</a:t>
            </a:r>
            <a:endParaRPr sz="2500" b="1" dirty="0">
              <a:solidFill>
                <a:schemeClr val="dk2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6" name="Google Shape;5873;p54">
            <a:extLst>
              <a:ext uri="{FF2B5EF4-FFF2-40B4-BE49-F238E27FC236}">
                <a16:creationId xmlns:a16="http://schemas.microsoft.com/office/drawing/2014/main" id="{7625255E-73D5-463D-8E74-5265170461D4}"/>
              </a:ext>
            </a:extLst>
          </p:cNvPr>
          <p:cNvSpPr/>
          <p:nvPr/>
        </p:nvSpPr>
        <p:spPr>
          <a:xfrm>
            <a:off x="6431530" y="2711082"/>
            <a:ext cx="135108" cy="135082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5874;p54">
            <a:extLst>
              <a:ext uri="{FF2B5EF4-FFF2-40B4-BE49-F238E27FC236}">
                <a16:creationId xmlns:a16="http://schemas.microsoft.com/office/drawing/2014/main" id="{17BAF230-2FE2-435B-A15B-6D51E53B24C6}"/>
              </a:ext>
            </a:extLst>
          </p:cNvPr>
          <p:cNvGrpSpPr/>
          <p:nvPr/>
        </p:nvGrpSpPr>
        <p:grpSpPr>
          <a:xfrm>
            <a:off x="5579312" y="2136441"/>
            <a:ext cx="848844" cy="1242906"/>
            <a:chOff x="7324403" y="2756709"/>
            <a:chExt cx="848844" cy="1242906"/>
          </a:xfrm>
        </p:grpSpPr>
        <p:grpSp>
          <p:nvGrpSpPr>
            <p:cNvPr id="88" name="Google Shape;5875;p54">
              <a:extLst>
                <a:ext uri="{FF2B5EF4-FFF2-40B4-BE49-F238E27FC236}">
                  <a16:creationId xmlns:a16="http://schemas.microsoft.com/office/drawing/2014/main" id="{DE1F0B93-E37F-4F1C-850A-7DA28FE3DAE5}"/>
                </a:ext>
              </a:extLst>
            </p:cNvPr>
            <p:cNvGrpSpPr/>
            <p:nvPr/>
          </p:nvGrpSpPr>
          <p:grpSpPr>
            <a:xfrm rot="-1329953">
              <a:off x="7324403" y="2756709"/>
              <a:ext cx="848844" cy="1242906"/>
              <a:chOff x="7904250" y="868713"/>
              <a:chExt cx="660875" cy="967675"/>
            </a:xfrm>
          </p:grpSpPr>
          <p:sp>
            <p:nvSpPr>
              <p:cNvPr id="100" name="Google Shape;5876;p54">
                <a:extLst>
                  <a:ext uri="{FF2B5EF4-FFF2-40B4-BE49-F238E27FC236}">
                    <a16:creationId xmlns:a16="http://schemas.microsoft.com/office/drawing/2014/main" id="{789ECD74-915C-4D46-B1FB-CC53BC1821EC}"/>
                  </a:ext>
                </a:extLst>
              </p:cNvPr>
              <p:cNvSpPr/>
              <p:nvPr/>
            </p:nvSpPr>
            <p:spPr>
              <a:xfrm>
                <a:off x="7904250" y="868713"/>
                <a:ext cx="660875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8707" extrusionOk="0">
                    <a:moveTo>
                      <a:pt x="15783" y="1"/>
                    </a:moveTo>
                    <a:cubicBezTo>
                      <a:pt x="15339" y="1"/>
                      <a:pt x="14914" y="252"/>
                      <a:pt x="14726" y="681"/>
                    </a:cubicBezTo>
                    <a:lnTo>
                      <a:pt x="14799" y="717"/>
                    </a:lnTo>
                    <a:cubicBezTo>
                      <a:pt x="14690" y="826"/>
                      <a:pt x="14617" y="972"/>
                      <a:pt x="14545" y="1117"/>
                    </a:cubicBezTo>
                    <a:cubicBezTo>
                      <a:pt x="14217" y="1917"/>
                      <a:pt x="14617" y="2826"/>
                      <a:pt x="15417" y="3153"/>
                    </a:cubicBezTo>
                    <a:lnTo>
                      <a:pt x="16217" y="3481"/>
                    </a:lnTo>
                    <a:lnTo>
                      <a:pt x="15563" y="5044"/>
                    </a:lnTo>
                    <a:lnTo>
                      <a:pt x="14581" y="7408"/>
                    </a:lnTo>
                    <a:cubicBezTo>
                      <a:pt x="14472" y="7662"/>
                      <a:pt x="14436" y="7880"/>
                      <a:pt x="14472" y="8135"/>
                    </a:cubicBezTo>
                    <a:cubicBezTo>
                      <a:pt x="11708" y="8426"/>
                      <a:pt x="9272" y="10208"/>
                      <a:pt x="8218" y="12789"/>
                    </a:cubicBezTo>
                    <a:lnTo>
                      <a:pt x="618" y="31115"/>
                    </a:lnTo>
                    <a:cubicBezTo>
                      <a:pt x="0" y="32570"/>
                      <a:pt x="727" y="34279"/>
                      <a:pt x="2182" y="34897"/>
                    </a:cubicBezTo>
                    <a:lnTo>
                      <a:pt x="10836" y="38460"/>
                    </a:lnTo>
                    <a:cubicBezTo>
                      <a:pt x="11054" y="38569"/>
                      <a:pt x="11308" y="38642"/>
                      <a:pt x="11563" y="38678"/>
                    </a:cubicBezTo>
                    <a:cubicBezTo>
                      <a:pt x="11697" y="38697"/>
                      <a:pt x="11830" y="38706"/>
                      <a:pt x="11962" y="38706"/>
                    </a:cubicBezTo>
                    <a:cubicBezTo>
                      <a:pt x="13117" y="38706"/>
                      <a:pt x="14160" y="38007"/>
                      <a:pt x="14617" y="36897"/>
                    </a:cubicBezTo>
                    <a:lnTo>
                      <a:pt x="22217" y="18571"/>
                    </a:lnTo>
                    <a:cubicBezTo>
                      <a:pt x="23308" y="15989"/>
                      <a:pt x="22871" y="13044"/>
                      <a:pt x="21090" y="10898"/>
                    </a:cubicBezTo>
                    <a:cubicBezTo>
                      <a:pt x="21271" y="10717"/>
                      <a:pt x="21453" y="10535"/>
                      <a:pt x="21526" y="10317"/>
                    </a:cubicBezTo>
                    <a:lnTo>
                      <a:pt x="23154" y="6408"/>
                    </a:lnTo>
                    <a:lnTo>
                      <a:pt x="23962" y="6753"/>
                    </a:lnTo>
                    <a:cubicBezTo>
                      <a:pt x="24161" y="6831"/>
                      <a:pt x="24364" y="6868"/>
                      <a:pt x="24562" y="6868"/>
                    </a:cubicBezTo>
                    <a:cubicBezTo>
                      <a:pt x="25198" y="6868"/>
                      <a:pt x="25785" y="6490"/>
                      <a:pt x="26035" y="5881"/>
                    </a:cubicBezTo>
                    <a:cubicBezTo>
                      <a:pt x="26107" y="5735"/>
                      <a:pt x="26107" y="5590"/>
                      <a:pt x="26144" y="5444"/>
                    </a:cubicBezTo>
                    <a:lnTo>
                      <a:pt x="26217" y="5444"/>
                    </a:lnTo>
                    <a:cubicBezTo>
                      <a:pt x="26435" y="4826"/>
                      <a:pt x="26144" y="4172"/>
                      <a:pt x="25562" y="3953"/>
                    </a:cubicBezTo>
                    <a:lnTo>
                      <a:pt x="16254" y="99"/>
                    </a:lnTo>
                    <a:cubicBezTo>
                      <a:pt x="16101" y="32"/>
                      <a:pt x="15941" y="1"/>
                      <a:pt x="1578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5877;p54">
                <a:extLst>
                  <a:ext uri="{FF2B5EF4-FFF2-40B4-BE49-F238E27FC236}">
                    <a16:creationId xmlns:a16="http://schemas.microsoft.com/office/drawing/2014/main" id="{80B5F7EC-A7E8-4A71-8039-5F265A714EAA}"/>
                  </a:ext>
                </a:extLst>
              </p:cNvPr>
              <p:cNvSpPr/>
              <p:nvPr/>
            </p:nvSpPr>
            <p:spPr>
              <a:xfrm>
                <a:off x="8309675" y="954813"/>
                <a:ext cx="173650" cy="140025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5601" extrusionOk="0">
                    <a:moveTo>
                      <a:pt x="0" y="0"/>
                    </a:moveTo>
                    <a:lnTo>
                      <a:pt x="5854" y="5600"/>
                    </a:lnTo>
                    <a:lnTo>
                      <a:pt x="6945" y="29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" name="Google Shape;5878;p54">
              <a:extLst>
                <a:ext uri="{FF2B5EF4-FFF2-40B4-BE49-F238E27FC236}">
                  <a16:creationId xmlns:a16="http://schemas.microsoft.com/office/drawing/2014/main" id="{BC118986-59E9-4426-BC19-41474FC7FE02}"/>
                </a:ext>
              </a:extLst>
            </p:cNvPr>
            <p:cNvSpPr/>
            <p:nvPr/>
          </p:nvSpPr>
          <p:spPr>
            <a:xfrm rot="10800000">
              <a:off x="7535675" y="3864283"/>
              <a:ext cx="451800" cy="86194"/>
            </a:xfrm>
            <a:prstGeom prst="round2SameRect">
              <a:avLst>
                <a:gd name="adj1" fmla="val 15358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5879;p54">
              <a:extLst>
                <a:ext uri="{FF2B5EF4-FFF2-40B4-BE49-F238E27FC236}">
                  <a16:creationId xmlns:a16="http://schemas.microsoft.com/office/drawing/2014/main" id="{37C96A7E-D1C4-42E5-9401-EF28DE7E4C94}"/>
                </a:ext>
              </a:extLst>
            </p:cNvPr>
            <p:cNvGrpSpPr/>
            <p:nvPr/>
          </p:nvGrpSpPr>
          <p:grpSpPr>
            <a:xfrm>
              <a:off x="7579886" y="3479045"/>
              <a:ext cx="346047" cy="385680"/>
              <a:chOff x="7579886" y="3479045"/>
              <a:chExt cx="346047" cy="385680"/>
            </a:xfrm>
          </p:grpSpPr>
          <p:grpSp>
            <p:nvGrpSpPr>
              <p:cNvPr id="91" name="Google Shape;5880;p54">
                <a:extLst>
                  <a:ext uri="{FF2B5EF4-FFF2-40B4-BE49-F238E27FC236}">
                    <a16:creationId xmlns:a16="http://schemas.microsoft.com/office/drawing/2014/main" id="{91B0F17C-352B-4768-9B17-E76354064E30}"/>
                  </a:ext>
                </a:extLst>
              </p:cNvPr>
              <p:cNvGrpSpPr/>
              <p:nvPr/>
            </p:nvGrpSpPr>
            <p:grpSpPr>
              <a:xfrm rot="10800000">
                <a:off x="7811944" y="3651579"/>
                <a:ext cx="113989" cy="101168"/>
                <a:chOff x="721768" y="3043010"/>
                <a:chExt cx="383802" cy="340633"/>
              </a:xfrm>
            </p:grpSpPr>
            <p:sp>
              <p:nvSpPr>
                <p:cNvPr id="98" name="Google Shape;5881;p54">
                  <a:extLst>
                    <a:ext uri="{FF2B5EF4-FFF2-40B4-BE49-F238E27FC236}">
                      <a16:creationId xmlns:a16="http://schemas.microsoft.com/office/drawing/2014/main" id="{B439A156-3BC8-4307-BB6F-B1F0124F371D}"/>
                    </a:ext>
                  </a:extLst>
                </p:cNvPr>
                <p:cNvSpPr/>
                <p:nvPr/>
              </p:nvSpPr>
              <p:spPr>
                <a:xfrm>
                  <a:off x="721768" y="3043010"/>
                  <a:ext cx="383802" cy="34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2" h="14353" extrusionOk="0">
                      <a:moveTo>
                        <a:pt x="8082" y="1"/>
                      </a:moveTo>
                      <a:cubicBezTo>
                        <a:pt x="6521" y="1"/>
                        <a:pt x="4950" y="507"/>
                        <a:pt x="3632" y="1549"/>
                      </a:cubicBezTo>
                      <a:cubicBezTo>
                        <a:pt x="525" y="4008"/>
                        <a:pt x="1" y="8523"/>
                        <a:pt x="2472" y="11630"/>
                      </a:cubicBezTo>
                      <a:cubicBezTo>
                        <a:pt x="3888" y="13420"/>
                        <a:pt x="5982" y="14353"/>
                        <a:pt x="8096" y="14353"/>
                      </a:cubicBezTo>
                      <a:cubicBezTo>
                        <a:pt x="9653" y="14353"/>
                        <a:pt x="11222" y="13847"/>
                        <a:pt x="12540" y="12804"/>
                      </a:cubicBezTo>
                      <a:cubicBezTo>
                        <a:pt x="15647" y="10332"/>
                        <a:pt x="16172" y="5830"/>
                        <a:pt x="13714" y="2723"/>
                      </a:cubicBezTo>
                      <a:cubicBezTo>
                        <a:pt x="12298" y="934"/>
                        <a:pt x="10200" y="1"/>
                        <a:pt x="8082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882;p54">
                  <a:extLst>
                    <a:ext uri="{FF2B5EF4-FFF2-40B4-BE49-F238E27FC236}">
                      <a16:creationId xmlns:a16="http://schemas.microsoft.com/office/drawing/2014/main" id="{D4690B8D-8D8A-453F-90D8-D7F63725488E}"/>
                    </a:ext>
                  </a:extLst>
                </p:cNvPr>
                <p:cNvSpPr/>
                <p:nvPr/>
              </p:nvSpPr>
              <p:spPr>
                <a:xfrm>
                  <a:off x="863997" y="3074194"/>
                  <a:ext cx="194393" cy="25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10925" extrusionOk="0">
                      <a:moveTo>
                        <a:pt x="1534" y="1"/>
                      </a:moveTo>
                      <a:cubicBezTo>
                        <a:pt x="1437" y="1"/>
                        <a:pt x="1354" y="14"/>
                        <a:pt x="1258" y="28"/>
                      </a:cubicBezTo>
                      <a:cubicBezTo>
                        <a:pt x="498" y="153"/>
                        <a:pt x="1" y="884"/>
                        <a:pt x="153" y="1644"/>
                      </a:cubicBezTo>
                      <a:cubicBezTo>
                        <a:pt x="283" y="2296"/>
                        <a:pt x="852" y="2745"/>
                        <a:pt x="1482" y="2745"/>
                      </a:cubicBezTo>
                      <a:cubicBezTo>
                        <a:pt x="1586" y="2745"/>
                        <a:pt x="1691" y="2733"/>
                        <a:pt x="1796" y="2707"/>
                      </a:cubicBezTo>
                      <a:lnTo>
                        <a:pt x="1838" y="2707"/>
                      </a:lnTo>
                      <a:cubicBezTo>
                        <a:pt x="2153" y="2642"/>
                        <a:pt x="2507" y="2608"/>
                        <a:pt x="2872" y="2608"/>
                      </a:cubicBezTo>
                      <a:cubicBezTo>
                        <a:pt x="3512" y="2608"/>
                        <a:pt x="4183" y="2713"/>
                        <a:pt x="4738" y="2942"/>
                      </a:cubicBezTo>
                      <a:cubicBezTo>
                        <a:pt x="5663" y="3315"/>
                        <a:pt x="6367" y="4102"/>
                        <a:pt x="6643" y="5069"/>
                      </a:cubicBezTo>
                      <a:cubicBezTo>
                        <a:pt x="7030" y="6118"/>
                        <a:pt x="7030" y="7278"/>
                        <a:pt x="6657" y="8328"/>
                      </a:cubicBezTo>
                      <a:cubicBezTo>
                        <a:pt x="6188" y="9433"/>
                        <a:pt x="5373" y="10344"/>
                        <a:pt x="4323" y="10924"/>
                      </a:cubicBezTo>
                      <a:cubicBezTo>
                        <a:pt x="5525" y="10510"/>
                        <a:pt x="6561" y="9709"/>
                        <a:pt x="7251" y="8632"/>
                      </a:cubicBezTo>
                      <a:cubicBezTo>
                        <a:pt x="7941" y="7472"/>
                        <a:pt x="8190" y="6091"/>
                        <a:pt x="7969" y="4765"/>
                      </a:cubicBezTo>
                      <a:cubicBezTo>
                        <a:pt x="7790" y="3287"/>
                        <a:pt x="6975" y="1962"/>
                        <a:pt x="5732" y="1161"/>
                      </a:cubicBezTo>
                      <a:cubicBezTo>
                        <a:pt x="4434" y="346"/>
                        <a:pt x="3094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5883;p54">
                <a:extLst>
                  <a:ext uri="{FF2B5EF4-FFF2-40B4-BE49-F238E27FC236}">
                    <a16:creationId xmlns:a16="http://schemas.microsoft.com/office/drawing/2014/main" id="{E5DF0AC5-FDBB-4E1D-91D2-08B21720CF68}"/>
                  </a:ext>
                </a:extLst>
              </p:cNvPr>
              <p:cNvGrpSpPr/>
              <p:nvPr/>
            </p:nvGrpSpPr>
            <p:grpSpPr>
              <a:xfrm rot="10800000">
                <a:off x="7579886" y="3730005"/>
                <a:ext cx="151755" cy="134720"/>
                <a:chOff x="721768" y="3043010"/>
                <a:chExt cx="383802" cy="340633"/>
              </a:xfrm>
            </p:grpSpPr>
            <p:sp>
              <p:nvSpPr>
                <p:cNvPr id="96" name="Google Shape;5884;p54">
                  <a:extLst>
                    <a:ext uri="{FF2B5EF4-FFF2-40B4-BE49-F238E27FC236}">
                      <a16:creationId xmlns:a16="http://schemas.microsoft.com/office/drawing/2014/main" id="{AC004ACE-4B47-4773-8437-E5DABB929A1B}"/>
                    </a:ext>
                  </a:extLst>
                </p:cNvPr>
                <p:cNvSpPr/>
                <p:nvPr/>
              </p:nvSpPr>
              <p:spPr>
                <a:xfrm>
                  <a:off x="721768" y="3043010"/>
                  <a:ext cx="383802" cy="34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2" h="14353" extrusionOk="0">
                      <a:moveTo>
                        <a:pt x="8082" y="1"/>
                      </a:moveTo>
                      <a:cubicBezTo>
                        <a:pt x="6521" y="1"/>
                        <a:pt x="4950" y="507"/>
                        <a:pt x="3632" y="1549"/>
                      </a:cubicBezTo>
                      <a:cubicBezTo>
                        <a:pt x="525" y="4008"/>
                        <a:pt x="1" y="8523"/>
                        <a:pt x="2472" y="11630"/>
                      </a:cubicBezTo>
                      <a:cubicBezTo>
                        <a:pt x="3888" y="13420"/>
                        <a:pt x="5982" y="14353"/>
                        <a:pt x="8096" y="14353"/>
                      </a:cubicBezTo>
                      <a:cubicBezTo>
                        <a:pt x="9653" y="14353"/>
                        <a:pt x="11222" y="13847"/>
                        <a:pt x="12540" y="12804"/>
                      </a:cubicBezTo>
                      <a:cubicBezTo>
                        <a:pt x="15647" y="10332"/>
                        <a:pt x="16172" y="5830"/>
                        <a:pt x="13714" y="2723"/>
                      </a:cubicBezTo>
                      <a:cubicBezTo>
                        <a:pt x="12298" y="934"/>
                        <a:pt x="10200" y="1"/>
                        <a:pt x="8082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885;p54">
                  <a:extLst>
                    <a:ext uri="{FF2B5EF4-FFF2-40B4-BE49-F238E27FC236}">
                      <a16:creationId xmlns:a16="http://schemas.microsoft.com/office/drawing/2014/main" id="{7D7F736A-E79C-40AF-BDAA-F086685DC80F}"/>
                    </a:ext>
                  </a:extLst>
                </p:cNvPr>
                <p:cNvSpPr/>
                <p:nvPr/>
              </p:nvSpPr>
              <p:spPr>
                <a:xfrm>
                  <a:off x="863997" y="3074194"/>
                  <a:ext cx="194393" cy="25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10925" extrusionOk="0">
                      <a:moveTo>
                        <a:pt x="1534" y="1"/>
                      </a:moveTo>
                      <a:cubicBezTo>
                        <a:pt x="1437" y="1"/>
                        <a:pt x="1354" y="14"/>
                        <a:pt x="1258" y="28"/>
                      </a:cubicBezTo>
                      <a:cubicBezTo>
                        <a:pt x="498" y="153"/>
                        <a:pt x="1" y="884"/>
                        <a:pt x="153" y="1644"/>
                      </a:cubicBezTo>
                      <a:cubicBezTo>
                        <a:pt x="283" y="2296"/>
                        <a:pt x="852" y="2745"/>
                        <a:pt x="1482" y="2745"/>
                      </a:cubicBezTo>
                      <a:cubicBezTo>
                        <a:pt x="1586" y="2745"/>
                        <a:pt x="1691" y="2733"/>
                        <a:pt x="1796" y="2707"/>
                      </a:cubicBezTo>
                      <a:lnTo>
                        <a:pt x="1838" y="2707"/>
                      </a:lnTo>
                      <a:cubicBezTo>
                        <a:pt x="2153" y="2642"/>
                        <a:pt x="2507" y="2608"/>
                        <a:pt x="2872" y="2608"/>
                      </a:cubicBezTo>
                      <a:cubicBezTo>
                        <a:pt x="3512" y="2608"/>
                        <a:pt x="4183" y="2713"/>
                        <a:pt x="4738" y="2942"/>
                      </a:cubicBezTo>
                      <a:cubicBezTo>
                        <a:pt x="5663" y="3315"/>
                        <a:pt x="6367" y="4102"/>
                        <a:pt x="6643" y="5069"/>
                      </a:cubicBezTo>
                      <a:cubicBezTo>
                        <a:pt x="7030" y="6118"/>
                        <a:pt x="7030" y="7278"/>
                        <a:pt x="6657" y="8328"/>
                      </a:cubicBezTo>
                      <a:cubicBezTo>
                        <a:pt x="6188" y="9433"/>
                        <a:pt x="5373" y="10344"/>
                        <a:pt x="4323" y="10924"/>
                      </a:cubicBezTo>
                      <a:cubicBezTo>
                        <a:pt x="5525" y="10510"/>
                        <a:pt x="6561" y="9709"/>
                        <a:pt x="7251" y="8632"/>
                      </a:cubicBezTo>
                      <a:cubicBezTo>
                        <a:pt x="7941" y="7472"/>
                        <a:pt x="8190" y="6091"/>
                        <a:pt x="7969" y="4765"/>
                      </a:cubicBezTo>
                      <a:cubicBezTo>
                        <a:pt x="7790" y="3287"/>
                        <a:pt x="6975" y="1962"/>
                        <a:pt x="5732" y="1161"/>
                      </a:cubicBezTo>
                      <a:cubicBezTo>
                        <a:pt x="4434" y="346"/>
                        <a:pt x="3094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" name="Google Shape;5886;p54">
                <a:extLst>
                  <a:ext uri="{FF2B5EF4-FFF2-40B4-BE49-F238E27FC236}">
                    <a16:creationId xmlns:a16="http://schemas.microsoft.com/office/drawing/2014/main" id="{65C2CC77-F358-42DF-9374-3B8FFAF2B7DE}"/>
                  </a:ext>
                </a:extLst>
              </p:cNvPr>
              <p:cNvGrpSpPr/>
              <p:nvPr/>
            </p:nvGrpSpPr>
            <p:grpSpPr>
              <a:xfrm rot="10800000">
                <a:off x="7720012" y="3479045"/>
                <a:ext cx="83132" cy="73781"/>
                <a:chOff x="721768" y="3043010"/>
                <a:chExt cx="383802" cy="340633"/>
              </a:xfrm>
            </p:grpSpPr>
            <p:sp>
              <p:nvSpPr>
                <p:cNvPr id="94" name="Google Shape;5887;p54">
                  <a:extLst>
                    <a:ext uri="{FF2B5EF4-FFF2-40B4-BE49-F238E27FC236}">
                      <a16:creationId xmlns:a16="http://schemas.microsoft.com/office/drawing/2014/main" id="{3334DDEC-4EC3-4E05-8000-0C1D6297F6E1}"/>
                    </a:ext>
                  </a:extLst>
                </p:cNvPr>
                <p:cNvSpPr/>
                <p:nvPr/>
              </p:nvSpPr>
              <p:spPr>
                <a:xfrm>
                  <a:off x="721768" y="3043010"/>
                  <a:ext cx="383802" cy="34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2" h="14353" extrusionOk="0">
                      <a:moveTo>
                        <a:pt x="8082" y="1"/>
                      </a:moveTo>
                      <a:cubicBezTo>
                        <a:pt x="6521" y="1"/>
                        <a:pt x="4950" y="507"/>
                        <a:pt x="3632" y="1549"/>
                      </a:cubicBezTo>
                      <a:cubicBezTo>
                        <a:pt x="525" y="4008"/>
                        <a:pt x="1" y="8523"/>
                        <a:pt x="2472" y="11630"/>
                      </a:cubicBezTo>
                      <a:cubicBezTo>
                        <a:pt x="3888" y="13420"/>
                        <a:pt x="5982" y="14353"/>
                        <a:pt x="8096" y="14353"/>
                      </a:cubicBezTo>
                      <a:cubicBezTo>
                        <a:pt x="9653" y="14353"/>
                        <a:pt x="11222" y="13847"/>
                        <a:pt x="12540" y="12804"/>
                      </a:cubicBezTo>
                      <a:cubicBezTo>
                        <a:pt x="15647" y="10332"/>
                        <a:pt x="16172" y="5830"/>
                        <a:pt x="13714" y="2723"/>
                      </a:cubicBezTo>
                      <a:cubicBezTo>
                        <a:pt x="12298" y="934"/>
                        <a:pt x="10200" y="1"/>
                        <a:pt x="8082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888;p54">
                  <a:extLst>
                    <a:ext uri="{FF2B5EF4-FFF2-40B4-BE49-F238E27FC236}">
                      <a16:creationId xmlns:a16="http://schemas.microsoft.com/office/drawing/2014/main" id="{8982B62D-87C6-41FD-902B-8037A2DE63D2}"/>
                    </a:ext>
                  </a:extLst>
                </p:cNvPr>
                <p:cNvSpPr/>
                <p:nvPr/>
              </p:nvSpPr>
              <p:spPr>
                <a:xfrm>
                  <a:off x="863997" y="3074194"/>
                  <a:ext cx="194393" cy="25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10925" extrusionOk="0">
                      <a:moveTo>
                        <a:pt x="1534" y="1"/>
                      </a:moveTo>
                      <a:cubicBezTo>
                        <a:pt x="1437" y="1"/>
                        <a:pt x="1354" y="14"/>
                        <a:pt x="1258" y="28"/>
                      </a:cubicBezTo>
                      <a:cubicBezTo>
                        <a:pt x="498" y="153"/>
                        <a:pt x="1" y="884"/>
                        <a:pt x="153" y="1644"/>
                      </a:cubicBezTo>
                      <a:cubicBezTo>
                        <a:pt x="283" y="2296"/>
                        <a:pt x="852" y="2745"/>
                        <a:pt x="1482" y="2745"/>
                      </a:cubicBezTo>
                      <a:cubicBezTo>
                        <a:pt x="1586" y="2745"/>
                        <a:pt x="1691" y="2733"/>
                        <a:pt x="1796" y="2707"/>
                      </a:cubicBezTo>
                      <a:lnTo>
                        <a:pt x="1838" y="2707"/>
                      </a:lnTo>
                      <a:cubicBezTo>
                        <a:pt x="2153" y="2642"/>
                        <a:pt x="2507" y="2608"/>
                        <a:pt x="2872" y="2608"/>
                      </a:cubicBezTo>
                      <a:cubicBezTo>
                        <a:pt x="3512" y="2608"/>
                        <a:pt x="4183" y="2713"/>
                        <a:pt x="4738" y="2942"/>
                      </a:cubicBezTo>
                      <a:cubicBezTo>
                        <a:pt x="5663" y="3315"/>
                        <a:pt x="6367" y="4102"/>
                        <a:pt x="6643" y="5069"/>
                      </a:cubicBezTo>
                      <a:cubicBezTo>
                        <a:pt x="7030" y="6118"/>
                        <a:pt x="7030" y="7278"/>
                        <a:pt x="6657" y="8328"/>
                      </a:cubicBezTo>
                      <a:cubicBezTo>
                        <a:pt x="6188" y="9433"/>
                        <a:pt x="5373" y="10344"/>
                        <a:pt x="4323" y="10924"/>
                      </a:cubicBezTo>
                      <a:cubicBezTo>
                        <a:pt x="5525" y="10510"/>
                        <a:pt x="6561" y="9709"/>
                        <a:pt x="7251" y="8632"/>
                      </a:cubicBezTo>
                      <a:cubicBezTo>
                        <a:pt x="7941" y="7472"/>
                        <a:pt x="8190" y="6091"/>
                        <a:pt x="7969" y="4765"/>
                      </a:cubicBezTo>
                      <a:cubicBezTo>
                        <a:pt x="7790" y="3287"/>
                        <a:pt x="6975" y="1962"/>
                        <a:pt x="5732" y="1161"/>
                      </a:cubicBezTo>
                      <a:cubicBezTo>
                        <a:pt x="4434" y="346"/>
                        <a:pt x="3094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2" name="Google Shape;5889;p54">
            <a:extLst>
              <a:ext uri="{FF2B5EF4-FFF2-40B4-BE49-F238E27FC236}">
                <a16:creationId xmlns:a16="http://schemas.microsoft.com/office/drawing/2014/main" id="{A95AB9AA-7BA6-49F3-8FD8-6350600C50BD}"/>
              </a:ext>
            </a:extLst>
          </p:cNvPr>
          <p:cNvGrpSpPr/>
          <p:nvPr/>
        </p:nvGrpSpPr>
        <p:grpSpPr>
          <a:xfrm>
            <a:off x="2715843" y="2136441"/>
            <a:ext cx="954695" cy="1242906"/>
            <a:chOff x="4472028" y="2794809"/>
            <a:chExt cx="954695" cy="1242906"/>
          </a:xfrm>
        </p:grpSpPr>
        <p:sp>
          <p:nvSpPr>
            <p:cNvPr id="103" name="Google Shape;5890;p54">
              <a:extLst>
                <a:ext uri="{FF2B5EF4-FFF2-40B4-BE49-F238E27FC236}">
                  <a16:creationId xmlns:a16="http://schemas.microsoft.com/office/drawing/2014/main" id="{4C500A52-0F6C-401F-95A9-AFB79408A5CA}"/>
                </a:ext>
              </a:extLst>
            </p:cNvPr>
            <p:cNvSpPr/>
            <p:nvPr/>
          </p:nvSpPr>
          <p:spPr>
            <a:xfrm>
              <a:off x="5291615" y="3700012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5891;p54">
              <a:extLst>
                <a:ext uri="{FF2B5EF4-FFF2-40B4-BE49-F238E27FC236}">
                  <a16:creationId xmlns:a16="http://schemas.microsoft.com/office/drawing/2014/main" id="{5AD7F583-428F-41A9-BA04-9E0560D39A1C}"/>
                </a:ext>
              </a:extLst>
            </p:cNvPr>
            <p:cNvGrpSpPr/>
            <p:nvPr/>
          </p:nvGrpSpPr>
          <p:grpSpPr>
            <a:xfrm>
              <a:off x="4472028" y="2794809"/>
              <a:ext cx="848844" cy="1242906"/>
              <a:chOff x="4472028" y="2794809"/>
              <a:chExt cx="848844" cy="1242906"/>
            </a:xfrm>
          </p:grpSpPr>
          <p:grpSp>
            <p:nvGrpSpPr>
              <p:cNvPr id="105" name="Google Shape;5892;p54">
                <a:extLst>
                  <a:ext uri="{FF2B5EF4-FFF2-40B4-BE49-F238E27FC236}">
                    <a16:creationId xmlns:a16="http://schemas.microsoft.com/office/drawing/2014/main" id="{D1D96692-E457-4BC7-AD6C-2E5BBDFFB644}"/>
                  </a:ext>
                </a:extLst>
              </p:cNvPr>
              <p:cNvGrpSpPr/>
              <p:nvPr/>
            </p:nvGrpSpPr>
            <p:grpSpPr>
              <a:xfrm rot="-1329953">
                <a:off x="4472028" y="2794809"/>
                <a:ext cx="848844" cy="1242906"/>
                <a:chOff x="7904250" y="868713"/>
                <a:chExt cx="660875" cy="967675"/>
              </a:xfrm>
            </p:grpSpPr>
            <p:sp>
              <p:nvSpPr>
                <p:cNvPr id="120" name="Google Shape;5893;p54">
                  <a:extLst>
                    <a:ext uri="{FF2B5EF4-FFF2-40B4-BE49-F238E27FC236}">
                      <a16:creationId xmlns:a16="http://schemas.microsoft.com/office/drawing/2014/main" id="{FD4C4EA0-8D20-420A-BFA6-E7D79C72457B}"/>
                    </a:ext>
                  </a:extLst>
                </p:cNvPr>
                <p:cNvSpPr/>
                <p:nvPr/>
              </p:nvSpPr>
              <p:spPr>
                <a:xfrm>
                  <a:off x="7904250" y="868713"/>
                  <a:ext cx="660875" cy="9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5" h="38707" extrusionOk="0">
                      <a:moveTo>
                        <a:pt x="15783" y="1"/>
                      </a:moveTo>
                      <a:cubicBezTo>
                        <a:pt x="15339" y="1"/>
                        <a:pt x="14914" y="252"/>
                        <a:pt x="14726" y="681"/>
                      </a:cubicBezTo>
                      <a:lnTo>
                        <a:pt x="14799" y="717"/>
                      </a:lnTo>
                      <a:cubicBezTo>
                        <a:pt x="14690" y="826"/>
                        <a:pt x="14617" y="972"/>
                        <a:pt x="14545" y="1117"/>
                      </a:cubicBezTo>
                      <a:cubicBezTo>
                        <a:pt x="14217" y="1917"/>
                        <a:pt x="14617" y="2826"/>
                        <a:pt x="15417" y="3153"/>
                      </a:cubicBezTo>
                      <a:lnTo>
                        <a:pt x="16217" y="3481"/>
                      </a:lnTo>
                      <a:lnTo>
                        <a:pt x="15563" y="5044"/>
                      </a:lnTo>
                      <a:lnTo>
                        <a:pt x="14581" y="7408"/>
                      </a:lnTo>
                      <a:cubicBezTo>
                        <a:pt x="14472" y="7662"/>
                        <a:pt x="14436" y="7880"/>
                        <a:pt x="14472" y="8135"/>
                      </a:cubicBezTo>
                      <a:cubicBezTo>
                        <a:pt x="11708" y="8426"/>
                        <a:pt x="9272" y="10208"/>
                        <a:pt x="8218" y="12789"/>
                      </a:cubicBezTo>
                      <a:lnTo>
                        <a:pt x="618" y="31115"/>
                      </a:lnTo>
                      <a:cubicBezTo>
                        <a:pt x="0" y="32570"/>
                        <a:pt x="727" y="34279"/>
                        <a:pt x="2182" y="34897"/>
                      </a:cubicBezTo>
                      <a:lnTo>
                        <a:pt x="10836" y="38460"/>
                      </a:lnTo>
                      <a:cubicBezTo>
                        <a:pt x="11054" y="38569"/>
                        <a:pt x="11308" y="38642"/>
                        <a:pt x="11563" y="38678"/>
                      </a:cubicBezTo>
                      <a:cubicBezTo>
                        <a:pt x="11697" y="38697"/>
                        <a:pt x="11830" y="38706"/>
                        <a:pt x="11962" y="38706"/>
                      </a:cubicBezTo>
                      <a:cubicBezTo>
                        <a:pt x="13117" y="38706"/>
                        <a:pt x="14160" y="38007"/>
                        <a:pt x="14617" y="36897"/>
                      </a:cubicBezTo>
                      <a:lnTo>
                        <a:pt x="22217" y="18571"/>
                      </a:lnTo>
                      <a:cubicBezTo>
                        <a:pt x="23308" y="15989"/>
                        <a:pt x="22871" y="13044"/>
                        <a:pt x="21090" y="10898"/>
                      </a:cubicBezTo>
                      <a:cubicBezTo>
                        <a:pt x="21271" y="10717"/>
                        <a:pt x="21453" y="10535"/>
                        <a:pt x="21526" y="10317"/>
                      </a:cubicBezTo>
                      <a:lnTo>
                        <a:pt x="23154" y="6408"/>
                      </a:lnTo>
                      <a:lnTo>
                        <a:pt x="23962" y="6753"/>
                      </a:lnTo>
                      <a:cubicBezTo>
                        <a:pt x="24161" y="6831"/>
                        <a:pt x="24364" y="6868"/>
                        <a:pt x="24562" y="6868"/>
                      </a:cubicBezTo>
                      <a:cubicBezTo>
                        <a:pt x="25198" y="6868"/>
                        <a:pt x="25785" y="6490"/>
                        <a:pt x="26035" y="5881"/>
                      </a:cubicBezTo>
                      <a:cubicBezTo>
                        <a:pt x="26107" y="5735"/>
                        <a:pt x="26107" y="5590"/>
                        <a:pt x="26144" y="5444"/>
                      </a:cubicBezTo>
                      <a:lnTo>
                        <a:pt x="26217" y="5444"/>
                      </a:lnTo>
                      <a:cubicBezTo>
                        <a:pt x="26435" y="4826"/>
                        <a:pt x="26144" y="4172"/>
                        <a:pt x="25562" y="3953"/>
                      </a:cubicBezTo>
                      <a:lnTo>
                        <a:pt x="16254" y="99"/>
                      </a:lnTo>
                      <a:cubicBezTo>
                        <a:pt x="16101" y="32"/>
                        <a:pt x="15941" y="1"/>
                        <a:pt x="15783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" name="Google Shape;5894;p54">
                  <a:extLst>
                    <a:ext uri="{FF2B5EF4-FFF2-40B4-BE49-F238E27FC236}">
                      <a16:creationId xmlns:a16="http://schemas.microsoft.com/office/drawing/2014/main" id="{8A90EEBA-6127-4589-910B-B027F145E76B}"/>
                    </a:ext>
                  </a:extLst>
                </p:cNvPr>
                <p:cNvSpPr/>
                <p:nvPr/>
              </p:nvSpPr>
              <p:spPr>
                <a:xfrm>
                  <a:off x="8309675" y="954813"/>
                  <a:ext cx="173650" cy="14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6" h="5601" extrusionOk="0">
                      <a:moveTo>
                        <a:pt x="0" y="0"/>
                      </a:moveTo>
                      <a:lnTo>
                        <a:pt x="5854" y="5600"/>
                      </a:lnTo>
                      <a:lnTo>
                        <a:pt x="6945" y="29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" name="Google Shape;5895;p54">
                <a:extLst>
                  <a:ext uri="{FF2B5EF4-FFF2-40B4-BE49-F238E27FC236}">
                    <a16:creationId xmlns:a16="http://schemas.microsoft.com/office/drawing/2014/main" id="{A1B4EF8A-5A60-4ABE-A1CE-C974635B5FF3}"/>
                  </a:ext>
                </a:extLst>
              </p:cNvPr>
              <p:cNvSpPr/>
              <p:nvPr/>
            </p:nvSpPr>
            <p:spPr>
              <a:xfrm rot="10800000">
                <a:off x="4683300" y="3447517"/>
                <a:ext cx="451800" cy="541065"/>
              </a:xfrm>
              <a:prstGeom prst="round2SameRect">
                <a:avLst>
                  <a:gd name="adj1" fmla="val 15358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7" name="Google Shape;5896;p54">
                <a:extLst>
                  <a:ext uri="{FF2B5EF4-FFF2-40B4-BE49-F238E27FC236}">
                    <a16:creationId xmlns:a16="http://schemas.microsoft.com/office/drawing/2014/main" id="{2D75DC96-7D12-4884-BA72-48C7CCAAED64}"/>
                  </a:ext>
                </a:extLst>
              </p:cNvPr>
              <p:cNvGrpSpPr/>
              <p:nvPr/>
            </p:nvGrpSpPr>
            <p:grpSpPr>
              <a:xfrm>
                <a:off x="4722886" y="3408795"/>
                <a:ext cx="342519" cy="485180"/>
                <a:chOff x="4679661" y="3370695"/>
                <a:chExt cx="342519" cy="485180"/>
              </a:xfrm>
            </p:grpSpPr>
            <p:grpSp>
              <p:nvGrpSpPr>
                <p:cNvPr id="108" name="Google Shape;5897;p54">
                  <a:extLst>
                    <a:ext uri="{FF2B5EF4-FFF2-40B4-BE49-F238E27FC236}">
                      <a16:creationId xmlns:a16="http://schemas.microsoft.com/office/drawing/2014/main" id="{44DE7041-2A8F-4689-92AD-2C5F4F3966CF}"/>
                    </a:ext>
                  </a:extLst>
                </p:cNvPr>
                <p:cNvGrpSpPr/>
                <p:nvPr/>
              </p:nvGrpSpPr>
              <p:grpSpPr>
                <a:xfrm rot="10800000">
                  <a:off x="4755806" y="3526054"/>
                  <a:ext cx="113989" cy="101168"/>
                  <a:chOff x="721768" y="3043010"/>
                  <a:chExt cx="383802" cy="340633"/>
                </a:xfrm>
              </p:grpSpPr>
              <p:sp>
                <p:nvSpPr>
                  <p:cNvPr id="118" name="Google Shape;5898;p54">
                    <a:extLst>
                      <a:ext uri="{FF2B5EF4-FFF2-40B4-BE49-F238E27FC236}">
                        <a16:creationId xmlns:a16="http://schemas.microsoft.com/office/drawing/2014/main" id="{DF6C2C39-9549-42C6-BF51-AA209D82850E}"/>
                      </a:ext>
                    </a:extLst>
                  </p:cNvPr>
                  <p:cNvSpPr/>
                  <p:nvPr/>
                </p:nvSpPr>
                <p:spPr>
                  <a:xfrm>
                    <a:off x="721768" y="3043010"/>
                    <a:ext cx="383802" cy="34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2" h="14353" extrusionOk="0">
                        <a:moveTo>
                          <a:pt x="8082" y="1"/>
                        </a:moveTo>
                        <a:cubicBezTo>
                          <a:pt x="6521" y="1"/>
                          <a:pt x="4950" y="507"/>
                          <a:pt x="3632" y="1549"/>
                        </a:cubicBezTo>
                        <a:cubicBezTo>
                          <a:pt x="525" y="4008"/>
                          <a:pt x="1" y="8523"/>
                          <a:pt x="2472" y="11630"/>
                        </a:cubicBezTo>
                        <a:cubicBezTo>
                          <a:pt x="3888" y="13420"/>
                          <a:pt x="5982" y="14353"/>
                          <a:pt x="8096" y="14353"/>
                        </a:cubicBezTo>
                        <a:cubicBezTo>
                          <a:pt x="9653" y="14353"/>
                          <a:pt x="11222" y="13847"/>
                          <a:pt x="12540" y="12804"/>
                        </a:cubicBezTo>
                        <a:cubicBezTo>
                          <a:pt x="15647" y="10332"/>
                          <a:pt x="16172" y="5830"/>
                          <a:pt x="13714" y="2723"/>
                        </a:cubicBezTo>
                        <a:cubicBezTo>
                          <a:pt x="12298" y="934"/>
                          <a:pt x="10200" y="1"/>
                          <a:pt x="8082" y="1"/>
                        </a:cubicBezTo>
                        <a:close/>
                      </a:path>
                    </a:pathLst>
                  </a:custGeom>
                  <a:solidFill>
                    <a:srgbClr val="DAE7EF">
                      <a:alpha val="346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5899;p54">
                    <a:extLst>
                      <a:ext uri="{FF2B5EF4-FFF2-40B4-BE49-F238E27FC236}">
                        <a16:creationId xmlns:a16="http://schemas.microsoft.com/office/drawing/2014/main" id="{4E977F31-D28A-43FF-BF78-E667CAB5FC97}"/>
                      </a:ext>
                    </a:extLst>
                  </p:cNvPr>
                  <p:cNvSpPr/>
                  <p:nvPr/>
                </p:nvSpPr>
                <p:spPr>
                  <a:xfrm>
                    <a:off x="863997" y="3074194"/>
                    <a:ext cx="194393" cy="259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1" h="10925" extrusionOk="0">
                        <a:moveTo>
                          <a:pt x="1534" y="1"/>
                        </a:moveTo>
                        <a:cubicBezTo>
                          <a:pt x="1437" y="1"/>
                          <a:pt x="1354" y="14"/>
                          <a:pt x="1258" y="28"/>
                        </a:cubicBezTo>
                        <a:cubicBezTo>
                          <a:pt x="498" y="153"/>
                          <a:pt x="1" y="884"/>
                          <a:pt x="153" y="1644"/>
                        </a:cubicBezTo>
                        <a:cubicBezTo>
                          <a:pt x="283" y="2296"/>
                          <a:pt x="852" y="2745"/>
                          <a:pt x="1482" y="2745"/>
                        </a:cubicBezTo>
                        <a:cubicBezTo>
                          <a:pt x="1586" y="2745"/>
                          <a:pt x="1691" y="2733"/>
                          <a:pt x="1796" y="2707"/>
                        </a:cubicBezTo>
                        <a:lnTo>
                          <a:pt x="1838" y="2707"/>
                        </a:lnTo>
                        <a:cubicBezTo>
                          <a:pt x="2153" y="2642"/>
                          <a:pt x="2507" y="2608"/>
                          <a:pt x="2872" y="2608"/>
                        </a:cubicBezTo>
                        <a:cubicBezTo>
                          <a:pt x="3512" y="2608"/>
                          <a:pt x="4183" y="2713"/>
                          <a:pt x="4738" y="2942"/>
                        </a:cubicBezTo>
                        <a:cubicBezTo>
                          <a:pt x="5663" y="3315"/>
                          <a:pt x="6367" y="4102"/>
                          <a:pt x="6643" y="5069"/>
                        </a:cubicBezTo>
                        <a:cubicBezTo>
                          <a:pt x="7030" y="6118"/>
                          <a:pt x="7030" y="7278"/>
                          <a:pt x="6657" y="8328"/>
                        </a:cubicBezTo>
                        <a:cubicBezTo>
                          <a:pt x="6188" y="9433"/>
                          <a:pt x="5373" y="10344"/>
                          <a:pt x="4323" y="10924"/>
                        </a:cubicBezTo>
                        <a:cubicBezTo>
                          <a:pt x="5525" y="10510"/>
                          <a:pt x="6561" y="9709"/>
                          <a:pt x="7251" y="8632"/>
                        </a:cubicBezTo>
                        <a:cubicBezTo>
                          <a:pt x="7941" y="7472"/>
                          <a:pt x="8190" y="6091"/>
                          <a:pt x="7969" y="4765"/>
                        </a:cubicBezTo>
                        <a:cubicBezTo>
                          <a:pt x="7790" y="3287"/>
                          <a:pt x="6975" y="1962"/>
                          <a:pt x="5732" y="1161"/>
                        </a:cubicBezTo>
                        <a:cubicBezTo>
                          <a:pt x="4434" y="346"/>
                          <a:pt x="3094" y="1"/>
                          <a:pt x="153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4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" name="Google Shape;5900;p54">
                  <a:extLst>
                    <a:ext uri="{FF2B5EF4-FFF2-40B4-BE49-F238E27FC236}">
                      <a16:creationId xmlns:a16="http://schemas.microsoft.com/office/drawing/2014/main" id="{63C5358F-717C-4000-947F-2B6FDFEC1053}"/>
                    </a:ext>
                  </a:extLst>
                </p:cNvPr>
                <p:cNvGrpSpPr/>
                <p:nvPr/>
              </p:nvGrpSpPr>
              <p:grpSpPr>
                <a:xfrm rot="10800000">
                  <a:off x="4679661" y="3721155"/>
                  <a:ext cx="151755" cy="134720"/>
                  <a:chOff x="721768" y="3043010"/>
                  <a:chExt cx="383802" cy="340633"/>
                </a:xfrm>
              </p:grpSpPr>
              <p:sp>
                <p:nvSpPr>
                  <p:cNvPr id="116" name="Google Shape;5901;p54">
                    <a:extLst>
                      <a:ext uri="{FF2B5EF4-FFF2-40B4-BE49-F238E27FC236}">
                        <a16:creationId xmlns:a16="http://schemas.microsoft.com/office/drawing/2014/main" id="{DAF78E28-AF1D-48D8-AF1A-B81D20B26D4C}"/>
                      </a:ext>
                    </a:extLst>
                  </p:cNvPr>
                  <p:cNvSpPr/>
                  <p:nvPr/>
                </p:nvSpPr>
                <p:spPr>
                  <a:xfrm>
                    <a:off x="721768" y="3043010"/>
                    <a:ext cx="383802" cy="34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2" h="14353" extrusionOk="0">
                        <a:moveTo>
                          <a:pt x="8082" y="1"/>
                        </a:moveTo>
                        <a:cubicBezTo>
                          <a:pt x="6521" y="1"/>
                          <a:pt x="4950" y="507"/>
                          <a:pt x="3632" y="1549"/>
                        </a:cubicBezTo>
                        <a:cubicBezTo>
                          <a:pt x="525" y="4008"/>
                          <a:pt x="1" y="8523"/>
                          <a:pt x="2472" y="11630"/>
                        </a:cubicBezTo>
                        <a:cubicBezTo>
                          <a:pt x="3888" y="13420"/>
                          <a:pt x="5982" y="14353"/>
                          <a:pt x="8096" y="14353"/>
                        </a:cubicBezTo>
                        <a:cubicBezTo>
                          <a:pt x="9653" y="14353"/>
                          <a:pt x="11222" y="13847"/>
                          <a:pt x="12540" y="12804"/>
                        </a:cubicBezTo>
                        <a:cubicBezTo>
                          <a:pt x="15647" y="10332"/>
                          <a:pt x="16172" y="5830"/>
                          <a:pt x="13714" y="2723"/>
                        </a:cubicBezTo>
                        <a:cubicBezTo>
                          <a:pt x="12298" y="934"/>
                          <a:pt x="10200" y="1"/>
                          <a:pt x="8082" y="1"/>
                        </a:cubicBezTo>
                        <a:close/>
                      </a:path>
                    </a:pathLst>
                  </a:custGeom>
                  <a:solidFill>
                    <a:srgbClr val="DAE7EF">
                      <a:alpha val="346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5902;p54">
                    <a:extLst>
                      <a:ext uri="{FF2B5EF4-FFF2-40B4-BE49-F238E27FC236}">
                        <a16:creationId xmlns:a16="http://schemas.microsoft.com/office/drawing/2014/main" id="{4A9E5BD7-A975-4664-89F8-B18591682CD9}"/>
                      </a:ext>
                    </a:extLst>
                  </p:cNvPr>
                  <p:cNvSpPr/>
                  <p:nvPr/>
                </p:nvSpPr>
                <p:spPr>
                  <a:xfrm>
                    <a:off x="863997" y="3074194"/>
                    <a:ext cx="194393" cy="259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1" h="10925" extrusionOk="0">
                        <a:moveTo>
                          <a:pt x="1534" y="1"/>
                        </a:moveTo>
                        <a:cubicBezTo>
                          <a:pt x="1437" y="1"/>
                          <a:pt x="1354" y="14"/>
                          <a:pt x="1258" y="28"/>
                        </a:cubicBezTo>
                        <a:cubicBezTo>
                          <a:pt x="498" y="153"/>
                          <a:pt x="1" y="884"/>
                          <a:pt x="153" y="1644"/>
                        </a:cubicBezTo>
                        <a:cubicBezTo>
                          <a:pt x="283" y="2296"/>
                          <a:pt x="852" y="2745"/>
                          <a:pt x="1482" y="2745"/>
                        </a:cubicBezTo>
                        <a:cubicBezTo>
                          <a:pt x="1586" y="2745"/>
                          <a:pt x="1691" y="2733"/>
                          <a:pt x="1796" y="2707"/>
                        </a:cubicBezTo>
                        <a:lnTo>
                          <a:pt x="1838" y="2707"/>
                        </a:lnTo>
                        <a:cubicBezTo>
                          <a:pt x="2153" y="2642"/>
                          <a:pt x="2507" y="2608"/>
                          <a:pt x="2872" y="2608"/>
                        </a:cubicBezTo>
                        <a:cubicBezTo>
                          <a:pt x="3512" y="2608"/>
                          <a:pt x="4183" y="2713"/>
                          <a:pt x="4738" y="2942"/>
                        </a:cubicBezTo>
                        <a:cubicBezTo>
                          <a:pt x="5663" y="3315"/>
                          <a:pt x="6367" y="4102"/>
                          <a:pt x="6643" y="5069"/>
                        </a:cubicBezTo>
                        <a:cubicBezTo>
                          <a:pt x="7030" y="6118"/>
                          <a:pt x="7030" y="7278"/>
                          <a:pt x="6657" y="8328"/>
                        </a:cubicBezTo>
                        <a:cubicBezTo>
                          <a:pt x="6188" y="9433"/>
                          <a:pt x="5373" y="10344"/>
                          <a:pt x="4323" y="10924"/>
                        </a:cubicBezTo>
                        <a:cubicBezTo>
                          <a:pt x="5525" y="10510"/>
                          <a:pt x="6561" y="9709"/>
                          <a:pt x="7251" y="8632"/>
                        </a:cubicBezTo>
                        <a:cubicBezTo>
                          <a:pt x="7941" y="7472"/>
                          <a:pt x="8190" y="6091"/>
                          <a:pt x="7969" y="4765"/>
                        </a:cubicBezTo>
                        <a:cubicBezTo>
                          <a:pt x="7790" y="3287"/>
                          <a:pt x="6975" y="1962"/>
                          <a:pt x="5732" y="1161"/>
                        </a:cubicBezTo>
                        <a:cubicBezTo>
                          <a:pt x="4434" y="346"/>
                          <a:pt x="3094" y="1"/>
                          <a:pt x="153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4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0" name="Google Shape;5903;p54">
                  <a:extLst>
                    <a:ext uri="{FF2B5EF4-FFF2-40B4-BE49-F238E27FC236}">
                      <a16:creationId xmlns:a16="http://schemas.microsoft.com/office/drawing/2014/main" id="{9BEA62B6-0306-4F67-9A09-C24A9770C71E}"/>
                    </a:ext>
                  </a:extLst>
                </p:cNvPr>
                <p:cNvGrpSpPr/>
                <p:nvPr/>
              </p:nvGrpSpPr>
              <p:grpSpPr>
                <a:xfrm rot="10800000">
                  <a:off x="4939049" y="3678395"/>
                  <a:ext cx="83132" cy="73781"/>
                  <a:chOff x="721768" y="3043010"/>
                  <a:chExt cx="383802" cy="340633"/>
                </a:xfrm>
              </p:grpSpPr>
              <p:sp>
                <p:nvSpPr>
                  <p:cNvPr id="114" name="Google Shape;5904;p54">
                    <a:extLst>
                      <a:ext uri="{FF2B5EF4-FFF2-40B4-BE49-F238E27FC236}">
                        <a16:creationId xmlns:a16="http://schemas.microsoft.com/office/drawing/2014/main" id="{39114583-97C4-4776-A233-23F0D0CF49C7}"/>
                      </a:ext>
                    </a:extLst>
                  </p:cNvPr>
                  <p:cNvSpPr/>
                  <p:nvPr/>
                </p:nvSpPr>
                <p:spPr>
                  <a:xfrm>
                    <a:off x="721768" y="3043010"/>
                    <a:ext cx="383802" cy="34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2" h="14353" extrusionOk="0">
                        <a:moveTo>
                          <a:pt x="8082" y="1"/>
                        </a:moveTo>
                        <a:cubicBezTo>
                          <a:pt x="6521" y="1"/>
                          <a:pt x="4950" y="507"/>
                          <a:pt x="3632" y="1549"/>
                        </a:cubicBezTo>
                        <a:cubicBezTo>
                          <a:pt x="525" y="4008"/>
                          <a:pt x="1" y="8523"/>
                          <a:pt x="2472" y="11630"/>
                        </a:cubicBezTo>
                        <a:cubicBezTo>
                          <a:pt x="3888" y="13420"/>
                          <a:pt x="5982" y="14353"/>
                          <a:pt x="8096" y="14353"/>
                        </a:cubicBezTo>
                        <a:cubicBezTo>
                          <a:pt x="9653" y="14353"/>
                          <a:pt x="11222" y="13847"/>
                          <a:pt x="12540" y="12804"/>
                        </a:cubicBezTo>
                        <a:cubicBezTo>
                          <a:pt x="15647" y="10332"/>
                          <a:pt x="16172" y="5830"/>
                          <a:pt x="13714" y="2723"/>
                        </a:cubicBezTo>
                        <a:cubicBezTo>
                          <a:pt x="12298" y="934"/>
                          <a:pt x="10200" y="1"/>
                          <a:pt x="8082" y="1"/>
                        </a:cubicBezTo>
                        <a:close/>
                      </a:path>
                    </a:pathLst>
                  </a:custGeom>
                  <a:solidFill>
                    <a:srgbClr val="DAE7EF">
                      <a:alpha val="346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5905;p54">
                    <a:extLst>
                      <a:ext uri="{FF2B5EF4-FFF2-40B4-BE49-F238E27FC236}">
                        <a16:creationId xmlns:a16="http://schemas.microsoft.com/office/drawing/2014/main" id="{C134CF89-C659-45B9-B74C-7FE5ADEB8923}"/>
                      </a:ext>
                    </a:extLst>
                  </p:cNvPr>
                  <p:cNvSpPr/>
                  <p:nvPr/>
                </p:nvSpPr>
                <p:spPr>
                  <a:xfrm>
                    <a:off x="863997" y="3074194"/>
                    <a:ext cx="194393" cy="259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1" h="10925" extrusionOk="0">
                        <a:moveTo>
                          <a:pt x="1534" y="1"/>
                        </a:moveTo>
                        <a:cubicBezTo>
                          <a:pt x="1437" y="1"/>
                          <a:pt x="1354" y="14"/>
                          <a:pt x="1258" y="28"/>
                        </a:cubicBezTo>
                        <a:cubicBezTo>
                          <a:pt x="498" y="153"/>
                          <a:pt x="1" y="884"/>
                          <a:pt x="153" y="1644"/>
                        </a:cubicBezTo>
                        <a:cubicBezTo>
                          <a:pt x="283" y="2296"/>
                          <a:pt x="852" y="2745"/>
                          <a:pt x="1482" y="2745"/>
                        </a:cubicBezTo>
                        <a:cubicBezTo>
                          <a:pt x="1586" y="2745"/>
                          <a:pt x="1691" y="2733"/>
                          <a:pt x="1796" y="2707"/>
                        </a:cubicBezTo>
                        <a:lnTo>
                          <a:pt x="1838" y="2707"/>
                        </a:lnTo>
                        <a:cubicBezTo>
                          <a:pt x="2153" y="2642"/>
                          <a:pt x="2507" y="2608"/>
                          <a:pt x="2872" y="2608"/>
                        </a:cubicBezTo>
                        <a:cubicBezTo>
                          <a:pt x="3512" y="2608"/>
                          <a:pt x="4183" y="2713"/>
                          <a:pt x="4738" y="2942"/>
                        </a:cubicBezTo>
                        <a:cubicBezTo>
                          <a:pt x="5663" y="3315"/>
                          <a:pt x="6367" y="4102"/>
                          <a:pt x="6643" y="5069"/>
                        </a:cubicBezTo>
                        <a:cubicBezTo>
                          <a:pt x="7030" y="6118"/>
                          <a:pt x="7030" y="7278"/>
                          <a:pt x="6657" y="8328"/>
                        </a:cubicBezTo>
                        <a:cubicBezTo>
                          <a:pt x="6188" y="9433"/>
                          <a:pt x="5373" y="10344"/>
                          <a:pt x="4323" y="10924"/>
                        </a:cubicBezTo>
                        <a:cubicBezTo>
                          <a:pt x="5525" y="10510"/>
                          <a:pt x="6561" y="9709"/>
                          <a:pt x="7251" y="8632"/>
                        </a:cubicBezTo>
                        <a:cubicBezTo>
                          <a:pt x="7941" y="7472"/>
                          <a:pt x="8190" y="6091"/>
                          <a:pt x="7969" y="4765"/>
                        </a:cubicBezTo>
                        <a:cubicBezTo>
                          <a:pt x="7790" y="3287"/>
                          <a:pt x="6975" y="1962"/>
                          <a:pt x="5732" y="1161"/>
                        </a:cubicBezTo>
                        <a:cubicBezTo>
                          <a:pt x="4434" y="346"/>
                          <a:pt x="3094" y="1"/>
                          <a:pt x="153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4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" name="Google Shape;5906;p54">
                  <a:extLst>
                    <a:ext uri="{FF2B5EF4-FFF2-40B4-BE49-F238E27FC236}">
                      <a16:creationId xmlns:a16="http://schemas.microsoft.com/office/drawing/2014/main" id="{05B26289-4E44-448C-9CDE-9608D373891E}"/>
                    </a:ext>
                  </a:extLst>
                </p:cNvPr>
                <p:cNvGrpSpPr/>
                <p:nvPr/>
              </p:nvGrpSpPr>
              <p:grpSpPr>
                <a:xfrm rot="10800000">
                  <a:off x="4854887" y="3370695"/>
                  <a:ext cx="83132" cy="73781"/>
                  <a:chOff x="721768" y="3043010"/>
                  <a:chExt cx="383802" cy="340633"/>
                </a:xfrm>
              </p:grpSpPr>
              <p:sp>
                <p:nvSpPr>
                  <p:cNvPr id="112" name="Google Shape;5907;p54">
                    <a:extLst>
                      <a:ext uri="{FF2B5EF4-FFF2-40B4-BE49-F238E27FC236}">
                        <a16:creationId xmlns:a16="http://schemas.microsoft.com/office/drawing/2014/main" id="{6EE39A1C-73B1-40FA-B4F9-C2C89E60C802}"/>
                      </a:ext>
                    </a:extLst>
                  </p:cNvPr>
                  <p:cNvSpPr/>
                  <p:nvPr/>
                </p:nvSpPr>
                <p:spPr>
                  <a:xfrm>
                    <a:off x="721768" y="3043010"/>
                    <a:ext cx="383802" cy="340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2" h="14353" extrusionOk="0">
                        <a:moveTo>
                          <a:pt x="8082" y="1"/>
                        </a:moveTo>
                        <a:cubicBezTo>
                          <a:pt x="6521" y="1"/>
                          <a:pt x="4950" y="507"/>
                          <a:pt x="3632" y="1549"/>
                        </a:cubicBezTo>
                        <a:cubicBezTo>
                          <a:pt x="525" y="4008"/>
                          <a:pt x="1" y="8523"/>
                          <a:pt x="2472" y="11630"/>
                        </a:cubicBezTo>
                        <a:cubicBezTo>
                          <a:pt x="3888" y="13420"/>
                          <a:pt x="5982" y="14353"/>
                          <a:pt x="8096" y="14353"/>
                        </a:cubicBezTo>
                        <a:cubicBezTo>
                          <a:pt x="9653" y="14353"/>
                          <a:pt x="11222" y="13847"/>
                          <a:pt x="12540" y="12804"/>
                        </a:cubicBezTo>
                        <a:cubicBezTo>
                          <a:pt x="15647" y="10332"/>
                          <a:pt x="16172" y="5830"/>
                          <a:pt x="13714" y="2723"/>
                        </a:cubicBezTo>
                        <a:cubicBezTo>
                          <a:pt x="12298" y="934"/>
                          <a:pt x="10200" y="1"/>
                          <a:pt x="8082" y="1"/>
                        </a:cubicBezTo>
                        <a:close/>
                      </a:path>
                    </a:pathLst>
                  </a:custGeom>
                  <a:solidFill>
                    <a:srgbClr val="DAE7EF">
                      <a:alpha val="346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5908;p54">
                    <a:extLst>
                      <a:ext uri="{FF2B5EF4-FFF2-40B4-BE49-F238E27FC236}">
                        <a16:creationId xmlns:a16="http://schemas.microsoft.com/office/drawing/2014/main" id="{ABE92AF8-20BE-4914-BDB5-46FCB743997F}"/>
                      </a:ext>
                    </a:extLst>
                  </p:cNvPr>
                  <p:cNvSpPr/>
                  <p:nvPr/>
                </p:nvSpPr>
                <p:spPr>
                  <a:xfrm>
                    <a:off x="863997" y="3074194"/>
                    <a:ext cx="194393" cy="259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1" h="10925" extrusionOk="0">
                        <a:moveTo>
                          <a:pt x="1534" y="1"/>
                        </a:moveTo>
                        <a:cubicBezTo>
                          <a:pt x="1437" y="1"/>
                          <a:pt x="1354" y="14"/>
                          <a:pt x="1258" y="28"/>
                        </a:cubicBezTo>
                        <a:cubicBezTo>
                          <a:pt x="498" y="153"/>
                          <a:pt x="1" y="884"/>
                          <a:pt x="153" y="1644"/>
                        </a:cubicBezTo>
                        <a:cubicBezTo>
                          <a:pt x="283" y="2296"/>
                          <a:pt x="852" y="2745"/>
                          <a:pt x="1482" y="2745"/>
                        </a:cubicBezTo>
                        <a:cubicBezTo>
                          <a:pt x="1586" y="2745"/>
                          <a:pt x="1691" y="2733"/>
                          <a:pt x="1796" y="2707"/>
                        </a:cubicBezTo>
                        <a:lnTo>
                          <a:pt x="1838" y="2707"/>
                        </a:lnTo>
                        <a:cubicBezTo>
                          <a:pt x="2153" y="2642"/>
                          <a:pt x="2507" y="2608"/>
                          <a:pt x="2872" y="2608"/>
                        </a:cubicBezTo>
                        <a:cubicBezTo>
                          <a:pt x="3512" y="2608"/>
                          <a:pt x="4183" y="2713"/>
                          <a:pt x="4738" y="2942"/>
                        </a:cubicBezTo>
                        <a:cubicBezTo>
                          <a:pt x="5663" y="3315"/>
                          <a:pt x="6367" y="4102"/>
                          <a:pt x="6643" y="5069"/>
                        </a:cubicBezTo>
                        <a:cubicBezTo>
                          <a:pt x="7030" y="6118"/>
                          <a:pt x="7030" y="7278"/>
                          <a:pt x="6657" y="8328"/>
                        </a:cubicBezTo>
                        <a:cubicBezTo>
                          <a:pt x="6188" y="9433"/>
                          <a:pt x="5373" y="10344"/>
                          <a:pt x="4323" y="10924"/>
                        </a:cubicBezTo>
                        <a:cubicBezTo>
                          <a:pt x="5525" y="10510"/>
                          <a:pt x="6561" y="9709"/>
                          <a:pt x="7251" y="8632"/>
                        </a:cubicBezTo>
                        <a:cubicBezTo>
                          <a:pt x="7941" y="7472"/>
                          <a:pt x="8190" y="6091"/>
                          <a:pt x="7969" y="4765"/>
                        </a:cubicBezTo>
                        <a:cubicBezTo>
                          <a:pt x="7790" y="3287"/>
                          <a:pt x="6975" y="1962"/>
                          <a:pt x="5732" y="1161"/>
                        </a:cubicBezTo>
                        <a:cubicBezTo>
                          <a:pt x="4434" y="346"/>
                          <a:pt x="3094" y="1"/>
                          <a:pt x="153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648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22" name="Google Shape;5909;p54">
            <a:extLst>
              <a:ext uri="{FF2B5EF4-FFF2-40B4-BE49-F238E27FC236}">
                <a16:creationId xmlns:a16="http://schemas.microsoft.com/office/drawing/2014/main" id="{F383908B-04BD-46F7-AAC3-A71720A03190}"/>
              </a:ext>
            </a:extLst>
          </p:cNvPr>
          <p:cNvGrpSpPr/>
          <p:nvPr/>
        </p:nvGrpSpPr>
        <p:grpSpPr>
          <a:xfrm>
            <a:off x="4147578" y="2136441"/>
            <a:ext cx="848844" cy="1242906"/>
            <a:chOff x="5952803" y="2756709"/>
            <a:chExt cx="848844" cy="1242906"/>
          </a:xfrm>
        </p:grpSpPr>
        <p:grpSp>
          <p:nvGrpSpPr>
            <p:cNvPr id="123" name="Google Shape;5910;p54">
              <a:extLst>
                <a:ext uri="{FF2B5EF4-FFF2-40B4-BE49-F238E27FC236}">
                  <a16:creationId xmlns:a16="http://schemas.microsoft.com/office/drawing/2014/main" id="{8A27C3AD-EFF8-4441-8E4C-3E1D3DD74877}"/>
                </a:ext>
              </a:extLst>
            </p:cNvPr>
            <p:cNvGrpSpPr/>
            <p:nvPr/>
          </p:nvGrpSpPr>
          <p:grpSpPr>
            <a:xfrm rot="-1329953">
              <a:off x="5952803" y="2756709"/>
              <a:ext cx="848844" cy="1242906"/>
              <a:chOff x="7904250" y="868713"/>
              <a:chExt cx="660875" cy="967675"/>
            </a:xfrm>
          </p:grpSpPr>
          <p:sp>
            <p:nvSpPr>
              <p:cNvPr id="135" name="Google Shape;5911;p54">
                <a:extLst>
                  <a:ext uri="{FF2B5EF4-FFF2-40B4-BE49-F238E27FC236}">
                    <a16:creationId xmlns:a16="http://schemas.microsoft.com/office/drawing/2014/main" id="{23FC5205-4BA0-4EAF-92A5-6AA4E1FA40B4}"/>
                  </a:ext>
                </a:extLst>
              </p:cNvPr>
              <p:cNvSpPr/>
              <p:nvPr/>
            </p:nvSpPr>
            <p:spPr>
              <a:xfrm>
                <a:off x="7904250" y="868713"/>
                <a:ext cx="660875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8707" extrusionOk="0">
                    <a:moveTo>
                      <a:pt x="15783" y="1"/>
                    </a:moveTo>
                    <a:cubicBezTo>
                      <a:pt x="15339" y="1"/>
                      <a:pt x="14914" y="252"/>
                      <a:pt x="14726" y="681"/>
                    </a:cubicBezTo>
                    <a:lnTo>
                      <a:pt x="14799" y="717"/>
                    </a:lnTo>
                    <a:cubicBezTo>
                      <a:pt x="14690" y="826"/>
                      <a:pt x="14617" y="972"/>
                      <a:pt x="14545" y="1117"/>
                    </a:cubicBezTo>
                    <a:cubicBezTo>
                      <a:pt x="14217" y="1917"/>
                      <a:pt x="14617" y="2826"/>
                      <a:pt x="15417" y="3153"/>
                    </a:cubicBezTo>
                    <a:lnTo>
                      <a:pt x="16217" y="3481"/>
                    </a:lnTo>
                    <a:lnTo>
                      <a:pt x="15563" y="5044"/>
                    </a:lnTo>
                    <a:lnTo>
                      <a:pt x="14581" y="7408"/>
                    </a:lnTo>
                    <a:cubicBezTo>
                      <a:pt x="14472" y="7662"/>
                      <a:pt x="14436" y="7880"/>
                      <a:pt x="14472" y="8135"/>
                    </a:cubicBezTo>
                    <a:cubicBezTo>
                      <a:pt x="11708" y="8426"/>
                      <a:pt x="9272" y="10208"/>
                      <a:pt x="8218" y="12789"/>
                    </a:cubicBezTo>
                    <a:lnTo>
                      <a:pt x="618" y="31115"/>
                    </a:lnTo>
                    <a:cubicBezTo>
                      <a:pt x="0" y="32570"/>
                      <a:pt x="727" y="34279"/>
                      <a:pt x="2182" y="34897"/>
                    </a:cubicBezTo>
                    <a:lnTo>
                      <a:pt x="10836" y="38460"/>
                    </a:lnTo>
                    <a:cubicBezTo>
                      <a:pt x="11054" y="38569"/>
                      <a:pt x="11308" y="38642"/>
                      <a:pt x="11563" y="38678"/>
                    </a:cubicBezTo>
                    <a:cubicBezTo>
                      <a:pt x="11697" y="38697"/>
                      <a:pt x="11830" y="38706"/>
                      <a:pt x="11962" y="38706"/>
                    </a:cubicBezTo>
                    <a:cubicBezTo>
                      <a:pt x="13117" y="38706"/>
                      <a:pt x="14160" y="38007"/>
                      <a:pt x="14617" y="36897"/>
                    </a:cubicBezTo>
                    <a:lnTo>
                      <a:pt x="22217" y="18571"/>
                    </a:lnTo>
                    <a:cubicBezTo>
                      <a:pt x="23308" y="15989"/>
                      <a:pt x="22871" y="13044"/>
                      <a:pt x="21090" y="10898"/>
                    </a:cubicBezTo>
                    <a:cubicBezTo>
                      <a:pt x="21271" y="10717"/>
                      <a:pt x="21453" y="10535"/>
                      <a:pt x="21526" y="10317"/>
                    </a:cubicBezTo>
                    <a:lnTo>
                      <a:pt x="23154" y="6408"/>
                    </a:lnTo>
                    <a:lnTo>
                      <a:pt x="23962" y="6753"/>
                    </a:lnTo>
                    <a:cubicBezTo>
                      <a:pt x="24161" y="6831"/>
                      <a:pt x="24364" y="6868"/>
                      <a:pt x="24562" y="6868"/>
                    </a:cubicBezTo>
                    <a:cubicBezTo>
                      <a:pt x="25198" y="6868"/>
                      <a:pt x="25785" y="6490"/>
                      <a:pt x="26035" y="5881"/>
                    </a:cubicBezTo>
                    <a:cubicBezTo>
                      <a:pt x="26107" y="5735"/>
                      <a:pt x="26107" y="5590"/>
                      <a:pt x="26144" y="5444"/>
                    </a:cubicBezTo>
                    <a:lnTo>
                      <a:pt x="26217" y="5444"/>
                    </a:lnTo>
                    <a:cubicBezTo>
                      <a:pt x="26435" y="4826"/>
                      <a:pt x="26144" y="4172"/>
                      <a:pt x="25562" y="3953"/>
                    </a:cubicBezTo>
                    <a:lnTo>
                      <a:pt x="16254" y="99"/>
                    </a:lnTo>
                    <a:cubicBezTo>
                      <a:pt x="16101" y="32"/>
                      <a:pt x="15941" y="1"/>
                      <a:pt x="1578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5912;p54">
                <a:extLst>
                  <a:ext uri="{FF2B5EF4-FFF2-40B4-BE49-F238E27FC236}">
                    <a16:creationId xmlns:a16="http://schemas.microsoft.com/office/drawing/2014/main" id="{9EA16BBB-4892-4CE9-99B6-ABA11800CF75}"/>
                  </a:ext>
                </a:extLst>
              </p:cNvPr>
              <p:cNvSpPr/>
              <p:nvPr/>
            </p:nvSpPr>
            <p:spPr>
              <a:xfrm>
                <a:off x="8309675" y="954813"/>
                <a:ext cx="173650" cy="140025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5601" extrusionOk="0">
                    <a:moveTo>
                      <a:pt x="0" y="0"/>
                    </a:moveTo>
                    <a:lnTo>
                      <a:pt x="5854" y="5600"/>
                    </a:lnTo>
                    <a:lnTo>
                      <a:pt x="6945" y="29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5913;p54">
              <a:extLst>
                <a:ext uri="{FF2B5EF4-FFF2-40B4-BE49-F238E27FC236}">
                  <a16:creationId xmlns:a16="http://schemas.microsoft.com/office/drawing/2014/main" id="{2C7FEDA9-20CD-4E7E-BA26-5690B0FF7289}"/>
                </a:ext>
              </a:extLst>
            </p:cNvPr>
            <p:cNvSpPr/>
            <p:nvPr/>
          </p:nvSpPr>
          <p:spPr>
            <a:xfrm rot="10800000">
              <a:off x="6164075" y="3409418"/>
              <a:ext cx="451800" cy="541061"/>
            </a:xfrm>
            <a:prstGeom prst="round2SameRect">
              <a:avLst>
                <a:gd name="adj1" fmla="val 15358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5914;p54">
              <a:extLst>
                <a:ext uri="{FF2B5EF4-FFF2-40B4-BE49-F238E27FC236}">
                  <a16:creationId xmlns:a16="http://schemas.microsoft.com/office/drawing/2014/main" id="{D82918AF-CD88-4AAA-A2A5-B4F628C5F189}"/>
                </a:ext>
              </a:extLst>
            </p:cNvPr>
            <p:cNvGrpSpPr/>
            <p:nvPr/>
          </p:nvGrpSpPr>
          <p:grpSpPr>
            <a:xfrm>
              <a:off x="6228917" y="3625937"/>
              <a:ext cx="342519" cy="300151"/>
              <a:chOff x="6240824" y="3625937"/>
              <a:chExt cx="342519" cy="300151"/>
            </a:xfrm>
          </p:grpSpPr>
          <p:grpSp>
            <p:nvGrpSpPr>
              <p:cNvPr id="126" name="Google Shape;5915;p54">
                <a:extLst>
                  <a:ext uri="{FF2B5EF4-FFF2-40B4-BE49-F238E27FC236}">
                    <a16:creationId xmlns:a16="http://schemas.microsoft.com/office/drawing/2014/main" id="{4A239469-760E-483C-ADB6-DA9E91A86992}"/>
                  </a:ext>
                </a:extLst>
              </p:cNvPr>
              <p:cNvGrpSpPr/>
              <p:nvPr/>
            </p:nvGrpSpPr>
            <p:grpSpPr>
              <a:xfrm rot="10800000">
                <a:off x="6240824" y="3791368"/>
                <a:ext cx="151755" cy="134720"/>
                <a:chOff x="721768" y="3043010"/>
                <a:chExt cx="383802" cy="340633"/>
              </a:xfrm>
            </p:grpSpPr>
            <p:sp>
              <p:nvSpPr>
                <p:cNvPr id="133" name="Google Shape;5916;p54">
                  <a:extLst>
                    <a:ext uri="{FF2B5EF4-FFF2-40B4-BE49-F238E27FC236}">
                      <a16:creationId xmlns:a16="http://schemas.microsoft.com/office/drawing/2014/main" id="{2B4C72F9-44CB-4492-BE23-33C0C74F3BB1}"/>
                    </a:ext>
                  </a:extLst>
                </p:cNvPr>
                <p:cNvSpPr/>
                <p:nvPr/>
              </p:nvSpPr>
              <p:spPr>
                <a:xfrm>
                  <a:off x="721768" y="3043010"/>
                  <a:ext cx="383802" cy="34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2" h="14353" extrusionOk="0">
                      <a:moveTo>
                        <a:pt x="8082" y="1"/>
                      </a:moveTo>
                      <a:cubicBezTo>
                        <a:pt x="6521" y="1"/>
                        <a:pt x="4950" y="507"/>
                        <a:pt x="3632" y="1549"/>
                      </a:cubicBezTo>
                      <a:cubicBezTo>
                        <a:pt x="525" y="4008"/>
                        <a:pt x="1" y="8523"/>
                        <a:pt x="2472" y="11630"/>
                      </a:cubicBezTo>
                      <a:cubicBezTo>
                        <a:pt x="3888" y="13420"/>
                        <a:pt x="5982" y="14353"/>
                        <a:pt x="8096" y="14353"/>
                      </a:cubicBezTo>
                      <a:cubicBezTo>
                        <a:pt x="9653" y="14353"/>
                        <a:pt x="11222" y="13847"/>
                        <a:pt x="12540" y="12804"/>
                      </a:cubicBezTo>
                      <a:cubicBezTo>
                        <a:pt x="15647" y="10332"/>
                        <a:pt x="16172" y="5830"/>
                        <a:pt x="13714" y="2723"/>
                      </a:cubicBezTo>
                      <a:cubicBezTo>
                        <a:pt x="12298" y="934"/>
                        <a:pt x="10200" y="1"/>
                        <a:pt x="8082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5917;p54">
                  <a:extLst>
                    <a:ext uri="{FF2B5EF4-FFF2-40B4-BE49-F238E27FC236}">
                      <a16:creationId xmlns:a16="http://schemas.microsoft.com/office/drawing/2014/main" id="{A547C461-9EC7-4A27-A7FE-7405F144300F}"/>
                    </a:ext>
                  </a:extLst>
                </p:cNvPr>
                <p:cNvSpPr/>
                <p:nvPr/>
              </p:nvSpPr>
              <p:spPr>
                <a:xfrm>
                  <a:off x="863997" y="3074194"/>
                  <a:ext cx="194393" cy="25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10925" extrusionOk="0">
                      <a:moveTo>
                        <a:pt x="1534" y="1"/>
                      </a:moveTo>
                      <a:cubicBezTo>
                        <a:pt x="1437" y="1"/>
                        <a:pt x="1354" y="14"/>
                        <a:pt x="1258" y="28"/>
                      </a:cubicBezTo>
                      <a:cubicBezTo>
                        <a:pt x="498" y="153"/>
                        <a:pt x="1" y="884"/>
                        <a:pt x="153" y="1644"/>
                      </a:cubicBezTo>
                      <a:cubicBezTo>
                        <a:pt x="283" y="2296"/>
                        <a:pt x="852" y="2745"/>
                        <a:pt x="1482" y="2745"/>
                      </a:cubicBezTo>
                      <a:cubicBezTo>
                        <a:pt x="1586" y="2745"/>
                        <a:pt x="1691" y="2733"/>
                        <a:pt x="1796" y="2707"/>
                      </a:cubicBezTo>
                      <a:lnTo>
                        <a:pt x="1838" y="2707"/>
                      </a:lnTo>
                      <a:cubicBezTo>
                        <a:pt x="2153" y="2642"/>
                        <a:pt x="2507" y="2608"/>
                        <a:pt x="2872" y="2608"/>
                      </a:cubicBezTo>
                      <a:cubicBezTo>
                        <a:pt x="3512" y="2608"/>
                        <a:pt x="4183" y="2713"/>
                        <a:pt x="4738" y="2942"/>
                      </a:cubicBezTo>
                      <a:cubicBezTo>
                        <a:pt x="5663" y="3315"/>
                        <a:pt x="6367" y="4102"/>
                        <a:pt x="6643" y="5069"/>
                      </a:cubicBezTo>
                      <a:cubicBezTo>
                        <a:pt x="7030" y="6118"/>
                        <a:pt x="7030" y="7278"/>
                        <a:pt x="6657" y="8328"/>
                      </a:cubicBezTo>
                      <a:cubicBezTo>
                        <a:pt x="6188" y="9433"/>
                        <a:pt x="5373" y="10344"/>
                        <a:pt x="4323" y="10924"/>
                      </a:cubicBezTo>
                      <a:cubicBezTo>
                        <a:pt x="5525" y="10510"/>
                        <a:pt x="6561" y="9709"/>
                        <a:pt x="7251" y="8632"/>
                      </a:cubicBezTo>
                      <a:cubicBezTo>
                        <a:pt x="7941" y="7472"/>
                        <a:pt x="8190" y="6091"/>
                        <a:pt x="7969" y="4765"/>
                      </a:cubicBezTo>
                      <a:cubicBezTo>
                        <a:pt x="7790" y="3287"/>
                        <a:pt x="6975" y="1962"/>
                        <a:pt x="5732" y="1161"/>
                      </a:cubicBezTo>
                      <a:cubicBezTo>
                        <a:pt x="4434" y="346"/>
                        <a:pt x="3094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" name="Google Shape;5918;p54">
                <a:extLst>
                  <a:ext uri="{FF2B5EF4-FFF2-40B4-BE49-F238E27FC236}">
                    <a16:creationId xmlns:a16="http://schemas.microsoft.com/office/drawing/2014/main" id="{E3E2E8C8-31F2-4593-8095-498C21D9B8D2}"/>
                  </a:ext>
                </a:extLst>
              </p:cNvPr>
              <p:cNvGrpSpPr/>
              <p:nvPr/>
            </p:nvGrpSpPr>
            <p:grpSpPr>
              <a:xfrm rot="10800000">
                <a:off x="6500212" y="3748608"/>
                <a:ext cx="83132" cy="73781"/>
                <a:chOff x="721768" y="3043010"/>
                <a:chExt cx="383802" cy="340633"/>
              </a:xfrm>
            </p:grpSpPr>
            <p:sp>
              <p:nvSpPr>
                <p:cNvPr id="131" name="Google Shape;5919;p54">
                  <a:extLst>
                    <a:ext uri="{FF2B5EF4-FFF2-40B4-BE49-F238E27FC236}">
                      <a16:creationId xmlns:a16="http://schemas.microsoft.com/office/drawing/2014/main" id="{9AC944AD-28A6-434B-BDFB-5239E3ABF688}"/>
                    </a:ext>
                  </a:extLst>
                </p:cNvPr>
                <p:cNvSpPr/>
                <p:nvPr/>
              </p:nvSpPr>
              <p:spPr>
                <a:xfrm>
                  <a:off x="721768" y="3043010"/>
                  <a:ext cx="383802" cy="34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2" h="14353" extrusionOk="0">
                      <a:moveTo>
                        <a:pt x="8082" y="1"/>
                      </a:moveTo>
                      <a:cubicBezTo>
                        <a:pt x="6521" y="1"/>
                        <a:pt x="4950" y="507"/>
                        <a:pt x="3632" y="1549"/>
                      </a:cubicBezTo>
                      <a:cubicBezTo>
                        <a:pt x="525" y="4008"/>
                        <a:pt x="1" y="8523"/>
                        <a:pt x="2472" y="11630"/>
                      </a:cubicBezTo>
                      <a:cubicBezTo>
                        <a:pt x="3888" y="13420"/>
                        <a:pt x="5982" y="14353"/>
                        <a:pt x="8096" y="14353"/>
                      </a:cubicBezTo>
                      <a:cubicBezTo>
                        <a:pt x="9653" y="14353"/>
                        <a:pt x="11222" y="13847"/>
                        <a:pt x="12540" y="12804"/>
                      </a:cubicBezTo>
                      <a:cubicBezTo>
                        <a:pt x="15647" y="10332"/>
                        <a:pt x="16172" y="5830"/>
                        <a:pt x="13714" y="2723"/>
                      </a:cubicBezTo>
                      <a:cubicBezTo>
                        <a:pt x="12298" y="934"/>
                        <a:pt x="10200" y="1"/>
                        <a:pt x="8082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5920;p54">
                  <a:extLst>
                    <a:ext uri="{FF2B5EF4-FFF2-40B4-BE49-F238E27FC236}">
                      <a16:creationId xmlns:a16="http://schemas.microsoft.com/office/drawing/2014/main" id="{36063F60-402D-46D4-A63E-850BBCE007B5}"/>
                    </a:ext>
                  </a:extLst>
                </p:cNvPr>
                <p:cNvSpPr/>
                <p:nvPr/>
              </p:nvSpPr>
              <p:spPr>
                <a:xfrm>
                  <a:off x="863997" y="3074194"/>
                  <a:ext cx="194393" cy="25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10925" extrusionOk="0">
                      <a:moveTo>
                        <a:pt x="1534" y="1"/>
                      </a:moveTo>
                      <a:cubicBezTo>
                        <a:pt x="1437" y="1"/>
                        <a:pt x="1354" y="14"/>
                        <a:pt x="1258" y="28"/>
                      </a:cubicBezTo>
                      <a:cubicBezTo>
                        <a:pt x="498" y="153"/>
                        <a:pt x="1" y="884"/>
                        <a:pt x="153" y="1644"/>
                      </a:cubicBezTo>
                      <a:cubicBezTo>
                        <a:pt x="283" y="2296"/>
                        <a:pt x="852" y="2745"/>
                        <a:pt x="1482" y="2745"/>
                      </a:cubicBezTo>
                      <a:cubicBezTo>
                        <a:pt x="1586" y="2745"/>
                        <a:pt x="1691" y="2733"/>
                        <a:pt x="1796" y="2707"/>
                      </a:cubicBezTo>
                      <a:lnTo>
                        <a:pt x="1838" y="2707"/>
                      </a:lnTo>
                      <a:cubicBezTo>
                        <a:pt x="2153" y="2642"/>
                        <a:pt x="2507" y="2608"/>
                        <a:pt x="2872" y="2608"/>
                      </a:cubicBezTo>
                      <a:cubicBezTo>
                        <a:pt x="3512" y="2608"/>
                        <a:pt x="4183" y="2713"/>
                        <a:pt x="4738" y="2942"/>
                      </a:cubicBezTo>
                      <a:cubicBezTo>
                        <a:pt x="5663" y="3315"/>
                        <a:pt x="6367" y="4102"/>
                        <a:pt x="6643" y="5069"/>
                      </a:cubicBezTo>
                      <a:cubicBezTo>
                        <a:pt x="7030" y="6118"/>
                        <a:pt x="7030" y="7278"/>
                        <a:pt x="6657" y="8328"/>
                      </a:cubicBezTo>
                      <a:cubicBezTo>
                        <a:pt x="6188" y="9433"/>
                        <a:pt x="5373" y="10344"/>
                        <a:pt x="4323" y="10924"/>
                      </a:cubicBezTo>
                      <a:cubicBezTo>
                        <a:pt x="5525" y="10510"/>
                        <a:pt x="6561" y="9709"/>
                        <a:pt x="7251" y="8632"/>
                      </a:cubicBezTo>
                      <a:cubicBezTo>
                        <a:pt x="7941" y="7472"/>
                        <a:pt x="8190" y="6091"/>
                        <a:pt x="7969" y="4765"/>
                      </a:cubicBezTo>
                      <a:cubicBezTo>
                        <a:pt x="7790" y="3287"/>
                        <a:pt x="6975" y="1962"/>
                        <a:pt x="5732" y="1161"/>
                      </a:cubicBezTo>
                      <a:cubicBezTo>
                        <a:pt x="4434" y="346"/>
                        <a:pt x="3094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" name="Google Shape;5921;p54">
                <a:extLst>
                  <a:ext uri="{FF2B5EF4-FFF2-40B4-BE49-F238E27FC236}">
                    <a16:creationId xmlns:a16="http://schemas.microsoft.com/office/drawing/2014/main" id="{62AE6A81-38D6-4935-B240-65BA45ED3408}"/>
                  </a:ext>
                </a:extLst>
              </p:cNvPr>
              <p:cNvGrpSpPr/>
              <p:nvPr/>
            </p:nvGrpSpPr>
            <p:grpSpPr>
              <a:xfrm rot="10800000">
                <a:off x="6361665" y="3625937"/>
                <a:ext cx="57186" cy="50754"/>
                <a:chOff x="721768" y="3043010"/>
                <a:chExt cx="383802" cy="340633"/>
              </a:xfrm>
            </p:grpSpPr>
            <p:sp>
              <p:nvSpPr>
                <p:cNvPr id="129" name="Google Shape;5922;p54">
                  <a:extLst>
                    <a:ext uri="{FF2B5EF4-FFF2-40B4-BE49-F238E27FC236}">
                      <a16:creationId xmlns:a16="http://schemas.microsoft.com/office/drawing/2014/main" id="{4D6B7A6C-CFDF-4382-A1D3-DA2EC8CF2CBD}"/>
                    </a:ext>
                  </a:extLst>
                </p:cNvPr>
                <p:cNvSpPr/>
                <p:nvPr/>
              </p:nvSpPr>
              <p:spPr>
                <a:xfrm>
                  <a:off x="721768" y="3043010"/>
                  <a:ext cx="383802" cy="340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2" h="14353" extrusionOk="0">
                      <a:moveTo>
                        <a:pt x="8082" y="1"/>
                      </a:moveTo>
                      <a:cubicBezTo>
                        <a:pt x="6521" y="1"/>
                        <a:pt x="4950" y="507"/>
                        <a:pt x="3632" y="1549"/>
                      </a:cubicBezTo>
                      <a:cubicBezTo>
                        <a:pt x="525" y="4008"/>
                        <a:pt x="1" y="8523"/>
                        <a:pt x="2472" y="11630"/>
                      </a:cubicBezTo>
                      <a:cubicBezTo>
                        <a:pt x="3888" y="13420"/>
                        <a:pt x="5982" y="14353"/>
                        <a:pt x="8096" y="14353"/>
                      </a:cubicBezTo>
                      <a:cubicBezTo>
                        <a:pt x="9653" y="14353"/>
                        <a:pt x="11222" y="13847"/>
                        <a:pt x="12540" y="12804"/>
                      </a:cubicBezTo>
                      <a:cubicBezTo>
                        <a:pt x="15647" y="10332"/>
                        <a:pt x="16172" y="5830"/>
                        <a:pt x="13714" y="2723"/>
                      </a:cubicBezTo>
                      <a:cubicBezTo>
                        <a:pt x="12298" y="934"/>
                        <a:pt x="10200" y="1"/>
                        <a:pt x="8082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5923;p54">
                  <a:extLst>
                    <a:ext uri="{FF2B5EF4-FFF2-40B4-BE49-F238E27FC236}">
                      <a16:creationId xmlns:a16="http://schemas.microsoft.com/office/drawing/2014/main" id="{E8ADA8AF-1A60-4C5E-8915-8048AE497990}"/>
                    </a:ext>
                  </a:extLst>
                </p:cNvPr>
                <p:cNvSpPr/>
                <p:nvPr/>
              </p:nvSpPr>
              <p:spPr>
                <a:xfrm>
                  <a:off x="863997" y="3074194"/>
                  <a:ext cx="194393" cy="25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1" h="10925" extrusionOk="0">
                      <a:moveTo>
                        <a:pt x="1534" y="1"/>
                      </a:moveTo>
                      <a:cubicBezTo>
                        <a:pt x="1437" y="1"/>
                        <a:pt x="1354" y="14"/>
                        <a:pt x="1258" y="28"/>
                      </a:cubicBezTo>
                      <a:cubicBezTo>
                        <a:pt x="498" y="153"/>
                        <a:pt x="1" y="884"/>
                        <a:pt x="153" y="1644"/>
                      </a:cubicBezTo>
                      <a:cubicBezTo>
                        <a:pt x="283" y="2296"/>
                        <a:pt x="852" y="2745"/>
                        <a:pt x="1482" y="2745"/>
                      </a:cubicBezTo>
                      <a:cubicBezTo>
                        <a:pt x="1586" y="2745"/>
                        <a:pt x="1691" y="2733"/>
                        <a:pt x="1796" y="2707"/>
                      </a:cubicBezTo>
                      <a:lnTo>
                        <a:pt x="1838" y="2707"/>
                      </a:lnTo>
                      <a:cubicBezTo>
                        <a:pt x="2153" y="2642"/>
                        <a:pt x="2507" y="2608"/>
                        <a:pt x="2872" y="2608"/>
                      </a:cubicBezTo>
                      <a:cubicBezTo>
                        <a:pt x="3512" y="2608"/>
                        <a:pt x="4183" y="2713"/>
                        <a:pt x="4738" y="2942"/>
                      </a:cubicBezTo>
                      <a:cubicBezTo>
                        <a:pt x="5663" y="3315"/>
                        <a:pt x="6367" y="4102"/>
                        <a:pt x="6643" y="5069"/>
                      </a:cubicBezTo>
                      <a:cubicBezTo>
                        <a:pt x="7030" y="6118"/>
                        <a:pt x="7030" y="7278"/>
                        <a:pt x="6657" y="8328"/>
                      </a:cubicBezTo>
                      <a:cubicBezTo>
                        <a:pt x="6188" y="9433"/>
                        <a:pt x="5373" y="10344"/>
                        <a:pt x="4323" y="10924"/>
                      </a:cubicBezTo>
                      <a:cubicBezTo>
                        <a:pt x="5525" y="10510"/>
                        <a:pt x="6561" y="9709"/>
                        <a:pt x="7251" y="8632"/>
                      </a:cubicBezTo>
                      <a:cubicBezTo>
                        <a:pt x="7941" y="7472"/>
                        <a:pt x="8190" y="6091"/>
                        <a:pt x="7969" y="4765"/>
                      </a:cubicBezTo>
                      <a:cubicBezTo>
                        <a:pt x="7790" y="3287"/>
                        <a:pt x="6975" y="1962"/>
                        <a:pt x="5732" y="1161"/>
                      </a:cubicBezTo>
                      <a:cubicBezTo>
                        <a:pt x="4434" y="346"/>
                        <a:pt x="3094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141" name="Google Shape;5924;p54">
            <a:extLst>
              <a:ext uri="{FF2B5EF4-FFF2-40B4-BE49-F238E27FC236}">
                <a16:creationId xmlns:a16="http://schemas.microsoft.com/office/drawing/2014/main" id="{E250426B-759D-47E4-865C-C054263E87A8}"/>
              </a:ext>
            </a:extLst>
          </p:cNvPr>
          <p:cNvCxnSpPr/>
          <p:nvPr/>
        </p:nvCxnSpPr>
        <p:spPr>
          <a:xfrm>
            <a:off x="3140265" y="1710782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2" name="Google Shape;5925;p54">
            <a:extLst>
              <a:ext uri="{FF2B5EF4-FFF2-40B4-BE49-F238E27FC236}">
                <a16:creationId xmlns:a16="http://schemas.microsoft.com/office/drawing/2014/main" id="{2BACCE5F-C3A9-4D50-9244-D342E3408C84}"/>
              </a:ext>
            </a:extLst>
          </p:cNvPr>
          <p:cNvCxnSpPr/>
          <p:nvPr/>
        </p:nvCxnSpPr>
        <p:spPr>
          <a:xfrm>
            <a:off x="4572002" y="1710782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3" name="Google Shape;5926;p54">
            <a:extLst>
              <a:ext uri="{FF2B5EF4-FFF2-40B4-BE49-F238E27FC236}">
                <a16:creationId xmlns:a16="http://schemas.microsoft.com/office/drawing/2014/main" id="{27A6A5BE-5E20-4446-8201-336602439D3B}"/>
              </a:ext>
            </a:extLst>
          </p:cNvPr>
          <p:cNvCxnSpPr/>
          <p:nvPr/>
        </p:nvCxnSpPr>
        <p:spPr>
          <a:xfrm>
            <a:off x="6003738" y="1710782"/>
            <a:ext cx="0" cy="37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4" name="Google Shape;5924;p54">
            <a:extLst>
              <a:ext uri="{FF2B5EF4-FFF2-40B4-BE49-F238E27FC236}">
                <a16:creationId xmlns:a16="http://schemas.microsoft.com/office/drawing/2014/main" id="{6414C715-9D30-45D0-B0CD-6235A121E1EF}"/>
              </a:ext>
            </a:extLst>
          </p:cNvPr>
          <p:cNvCxnSpPr/>
          <p:nvPr/>
        </p:nvCxnSpPr>
        <p:spPr>
          <a:xfrm>
            <a:off x="3144265" y="1736353"/>
            <a:ext cx="0" cy="3786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5" name="Google Shape;5925;p54">
            <a:extLst>
              <a:ext uri="{FF2B5EF4-FFF2-40B4-BE49-F238E27FC236}">
                <a16:creationId xmlns:a16="http://schemas.microsoft.com/office/drawing/2014/main" id="{218A50F4-AB09-483C-84C0-4CF3CC97255C}"/>
              </a:ext>
            </a:extLst>
          </p:cNvPr>
          <p:cNvCxnSpPr/>
          <p:nvPr/>
        </p:nvCxnSpPr>
        <p:spPr>
          <a:xfrm>
            <a:off x="4576002" y="1736353"/>
            <a:ext cx="0" cy="3786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6" name="Google Shape;5926;p54">
            <a:extLst>
              <a:ext uri="{FF2B5EF4-FFF2-40B4-BE49-F238E27FC236}">
                <a16:creationId xmlns:a16="http://schemas.microsoft.com/office/drawing/2014/main" id="{1D7FC8CC-BCA8-4355-82D6-61C3DC34C414}"/>
              </a:ext>
            </a:extLst>
          </p:cNvPr>
          <p:cNvCxnSpPr/>
          <p:nvPr/>
        </p:nvCxnSpPr>
        <p:spPr>
          <a:xfrm>
            <a:off x="6007738" y="1736353"/>
            <a:ext cx="0" cy="3786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7" name="Google Shape;5818;p54">
            <a:extLst>
              <a:ext uri="{FF2B5EF4-FFF2-40B4-BE49-F238E27FC236}">
                <a16:creationId xmlns:a16="http://schemas.microsoft.com/office/drawing/2014/main" id="{068020FB-2711-4DC0-8FE3-29B55869C2D1}"/>
              </a:ext>
            </a:extLst>
          </p:cNvPr>
          <p:cNvSpPr txBox="1"/>
          <p:nvPr/>
        </p:nvSpPr>
        <p:spPr>
          <a:xfrm>
            <a:off x="2470959" y="1300600"/>
            <a:ext cx="1338611" cy="38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MODERNA</a:t>
            </a:r>
            <a:endParaRPr sz="18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48" name="Google Shape;5820;p54">
            <a:extLst>
              <a:ext uri="{FF2B5EF4-FFF2-40B4-BE49-F238E27FC236}">
                <a16:creationId xmlns:a16="http://schemas.microsoft.com/office/drawing/2014/main" id="{15B4E4B8-5E54-4830-9034-FB402B86CB7B}"/>
              </a:ext>
            </a:extLst>
          </p:cNvPr>
          <p:cNvSpPr txBox="1"/>
          <p:nvPr/>
        </p:nvSpPr>
        <p:spPr>
          <a:xfrm>
            <a:off x="3991302" y="1285219"/>
            <a:ext cx="1169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PFIZER</a:t>
            </a:r>
            <a:endParaRPr sz="18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49" name="Google Shape;5822;p54">
            <a:extLst>
              <a:ext uri="{FF2B5EF4-FFF2-40B4-BE49-F238E27FC236}">
                <a16:creationId xmlns:a16="http://schemas.microsoft.com/office/drawing/2014/main" id="{EB92C74D-392D-4331-A25B-7E185698092C}"/>
              </a:ext>
            </a:extLst>
          </p:cNvPr>
          <p:cNvSpPr txBox="1"/>
          <p:nvPr/>
        </p:nvSpPr>
        <p:spPr>
          <a:xfrm>
            <a:off x="5423037" y="1285219"/>
            <a:ext cx="1169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JANSSEN</a:t>
            </a:r>
            <a:endParaRPr sz="18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50" name="Google Shape;5819;p54">
            <a:extLst>
              <a:ext uri="{FF2B5EF4-FFF2-40B4-BE49-F238E27FC236}">
                <a16:creationId xmlns:a16="http://schemas.microsoft.com/office/drawing/2014/main" id="{F69A18B5-0340-4E07-B56B-3CBE9A317C98}"/>
              </a:ext>
            </a:extLst>
          </p:cNvPr>
          <p:cNvSpPr txBox="1"/>
          <p:nvPr/>
        </p:nvSpPr>
        <p:spPr>
          <a:xfrm>
            <a:off x="2170069" y="3841059"/>
            <a:ext cx="4820915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Percentagem</a:t>
            </a:r>
            <a:r>
              <a:rPr lang="en-US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pacientes</a:t>
            </a:r>
            <a:r>
              <a:rPr lang="en-US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que </a:t>
            </a:r>
            <a:r>
              <a:rPr lang="en-US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morreram</a:t>
            </a:r>
            <a:r>
              <a:rPr lang="en-US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 </a:t>
            </a:r>
            <a:r>
              <a:rPr lang="en-US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tomaram</a:t>
            </a:r>
            <a:r>
              <a:rPr lang="en-US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as </a:t>
            </a:r>
            <a:r>
              <a:rPr lang="en-US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vacinas</a:t>
            </a:r>
            <a:endParaRPr lang="en-US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38646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eta: Pentágono 248">
            <a:extLst>
              <a:ext uri="{FF2B5EF4-FFF2-40B4-BE49-F238E27FC236}">
                <a16:creationId xmlns:a16="http://schemas.microsoft.com/office/drawing/2014/main" id="{37DF1CDF-B2F2-48F9-BC9E-FB524A26526F}"/>
              </a:ext>
            </a:extLst>
          </p:cNvPr>
          <p:cNvSpPr/>
          <p:nvPr/>
        </p:nvSpPr>
        <p:spPr>
          <a:xfrm>
            <a:off x="1" y="144953"/>
            <a:ext cx="2346960" cy="681797"/>
          </a:xfrm>
          <a:prstGeom prst="homePlate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8" name="Google Shape;521;p34">
            <a:extLst>
              <a:ext uri="{FF2B5EF4-FFF2-40B4-BE49-F238E27FC236}">
                <a16:creationId xmlns:a16="http://schemas.microsoft.com/office/drawing/2014/main" id="{A840D89D-3145-4C13-A2E3-863F6DA64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994" y="169846"/>
            <a:ext cx="42134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TRIGGER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8A7F48A5-B28B-461F-B2FA-946154D46D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43580" y="407618"/>
            <a:ext cx="5400040" cy="1826895"/>
          </a:xfrm>
          <a:prstGeom prst="rect">
            <a:avLst/>
          </a:prstGeom>
          <a:noFill/>
          <a:ln w="9528">
            <a:solidFill>
              <a:srgbClr val="000000"/>
            </a:solidFill>
            <a:prstDash val="solid"/>
          </a:ln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1F9F9F92-0547-4E1A-9A13-08C74DBA58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43580" y="2472285"/>
            <a:ext cx="5400040" cy="1451610"/>
          </a:xfrm>
          <a:prstGeom prst="rect">
            <a:avLst/>
          </a:prstGeom>
          <a:noFill/>
          <a:ln w="9528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1109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44"/>
          <p:cNvGrpSpPr/>
          <p:nvPr/>
        </p:nvGrpSpPr>
        <p:grpSpPr>
          <a:xfrm>
            <a:off x="5502729" y="1238240"/>
            <a:ext cx="3157029" cy="3646566"/>
            <a:chOff x="5350329" y="1314440"/>
            <a:chExt cx="3157029" cy="3646566"/>
          </a:xfrm>
        </p:grpSpPr>
        <p:sp>
          <p:nvSpPr>
            <p:cNvPr id="969" name="Google Shape;969;p44"/>
            <p:cNvSpPr/>
            <p:nvPr/>
          </p:nvSpPr>
          <p:spPr>
            <a:xfrm>
              <a:off x="6938681" y="4429791"/>
              <a:ext cx="1509336" cy="445496"/>
            </a:xfrm>
            <a:custGeom>
              <a:avLst/>
              <a:gdLst/>
              <a:ahLst/>
              <a:cxnLst/>
              <a:rect l="l" t="t" r="r" b="b"/>
              <a:pathLst>
                <a:path w="74905" h="22109" extrusionOk="0">
                  <a:moveTo>
                    <a:pt x="37452" y="1"/>
                  </a:moveTo>
                  <a:cubicBezTo>
                    <a:pt x="16763" y="1"/>
                    <a:pt x="0" y="4946"/>
                    <a:pt x="0" y="11055"/>
                  </a:cubicBezTo>
                  <a:cubicBezTo>
                    <a:pt x="0" y="17163"/>
                    <a:pt x="16763" y="22109"/>
                    <a:pt x="37452" y="22109"/>
                  </a:cubicBezTo>
                  <a:cubicBezTo>
                    <a:pt x="58142" y="22109"/>
                    <a:pt x="74904" y="17163"/>
                    <a:pt x="74904" y="11055"/>
                  </a:cubicBezTo>
                  <a:cubicBezTo>
                    <a:pt x="74904" y="4946"/>
                    <a:pt x="58142" y="1"/>
                    <a:pt x="37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5463802" y="4515530"/>
              <a:ext cx="1509336" cy="445476"/>
            </a:xfrm>
            <a:custGeom>
              <a:avLst/>
              <a:gdLst/>
              <a:ahLst/>
              <a:cxnLst/>
              <a:rect l="l" t="t" r="r" b="b"/>
              <a:pathLst>
                <a:path w="74905" h="22108" extrusionOk="0">
                  <a:moveTo>
                    <a:pt x="37452" y="0"/>
                  </a:moveTo>
                  <a:cubicBezTo>
                    <a:pt x="16763" y="0"/>
                    <a:pt x="1" y="4945"/>
                    <a:pt x="1" y="11054"/>
                  </a:cubicBezTo>
                  <a:cubicBezTo>
                    <a:pt x="1" y="17163"/>
                    <a:pt x="16763" y="22108"/>
                    <a:pt x="37452" y="22108"/>
                  </a:cubicBezTo>
                  <a:cubicBezTo>
                    <a:pt x="58142" y="22108"/>
                    <a:pt x="74904" y="17163"/>
                    <a:pt x="74904" y="11054"/>
                  </a:cubicBezTo>
                  <a:cubicBezTo>
                    <a:pt x="74904" y="4945"/>
                    <a:pt x="58142" y="0"/>
                    <a:pt x="3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6115876" y="1934516"/>
              <a:ext cx="247664" cy="242445"/>
            </a:xfrm>
            <a:custGeom>
              <a:avLst/>
              <a:gdLst/>
              <a:ahLst/>
              <a:cxnLst/>
              <a:rect l="l" t="t" r="r" b="b"/>
              <a:pathLst>
                <a:path w="12291" h="12032" extrusionOk="0">
                  <a:moveTo>
                    <a:pt x="10654" y="1"/>
                  </a:moveTo>
                  <a:cubicBezTo>
                    <a:pt x="10577" y="1"/>
                    <a:pt x="10493" y="9"/>
                    <a:pt x="10400" y="26"/>
                  </a:cubicBezTo>
                  <a:cubicBezTo>
                    <a:pt x="9354" y="219"/>
                    <a:pt x="8307" y="307"/>
                    <a:pt x="7261" y="307"/>
                  </a:cubicBezTo>
                  <a:cubicBezTo>
                    <a:pt x="6926" y="307"/>
                    <a:pt x="6590" y="298"/>
                    <a:pt x="6255" y="280"/>
                  </a:cubicBezTo>
                  <a:cubicBezTo>
                    <a:pt x="5886" y="211"/>
                    <a:pt x="5503" y="186"/>
                    <a:pt x="5114" y="186"/>
                  </a:cubicBezTo>
                  <a:cubicBezTo>
                    <a:pt x="4889" y="186"/>
                    <a:pt x="4663" y="194"/>
                    <a:pt x="4437" y="208"/>
                  </a:cubicBezTo>
                  <a:cubicBezTo>
                    <a:pt x="3964" y="317"/>
                    <a:pt x="3492" y="535"/>
                    <a:pt x="3055" y="789"/>
                  </a:cubicBezTo>
                  <a:cubicBezTo>
                    <a:pt x="2546" y="1044"/>
                    <a:pt x="2110" y="1371"/>
                    <a:pt x="1710" y="1735"/>
                  </a:cubicBezTo>
                  <a:cubicBezTo>
                    <a:pt x="401" y="3044"/>
                    <a:pt x="1" y="5007"/>
                    <a:pt x="619" y="6716"/>
                  </a:cubicBezTo>
                  <a:cubicBezTo>
                    <a:pt x="801" y="7116"/>
                    <a:pt x="946" y="7516"/>
                    <a:pt x="1092" y="7880"/>
                  </a:cubicBezTo>
                  <a:cubicBezTo>
                    <a:pt x="1201" y="8316"/>
                    <a:pt x="1201" y="8753"/>
                    <a:pt x="1092" y="9153"/>
                  </a:cubicBezTo>
                  <a:cubicBezTo>
                    <a:pt x="983" y="9443"/>
                    <a:pt x="910" y="9771"/>
                    <a:pt x="910" y="10062"/>
                  </a:cubicBezTo>
                  <a:cubicBezTo>
                    <a:pt x="910" y="10825"/>
                    <a:pt x="1564" y="11371"/>
                    <a:pt x="2219" y="11698"/>
                  </a:cubicBezTo>
                  <a:cubicBezTo>
                    <a:pt x="2569" y="11921"/>
                    <a:pt x="3002" y="12032"/>
                    <a:pt x="3422" y="12032"/>
                  </a:cubicBezTo>
                  <a:cubicBezTo>
                    <a:pt x="3482" y="12032"/>
                    <a:pt x="3542" y="12030"/>
                    <a:pt x="3601" y="12025"/>
                  </a:cubicBezTo>
                  <a:cubicBezTo>
                    <a:pt x="4510" y="11843"/>
                    <a:pt x="5019" y="10789"/>
                    <a:pt x="5237" y="9807"/>
                  </a:cubicBezTo>
                  <a:cubicBezTo>
                    <a:pt x="5419" y="8825"/>
                    <a:pt x="5455" y="7771"/>
                    <a:pt x="5964" y="6971"/>
                  </a:cubicBezTo>
                  <a:cubicBezTo>
                    <a:pt x="6510" y="6135"/>
                    <a:pt x="7346" y="5771"/>
                    <a:pt x="8109" y="5444"/>
                  </a:cubicBezTo>
                  <a:cubicBezTo>
                    <a:pt x="8546" y="5262"/>
                    <a:pt x="8946" y="5080"/>
                    <a:pt x="9346" y="4862"/>
                  </a:cubicBezTo>
                  <a:cubicBezTo>
                    <a:pt x="9528" y="4753"/>
                    <a:pt x="9709" y="4644"/>
                    <a:pt x="9927" y="4571"/>
                  </a:cubicBezTo>
                  <a:cubicBezTo>
                    <a:pt x="10109" y="4498"/>
                    <a:pt x="10255" y="4462"/>
                    <a:pt x="10437" y="4389"/>
                  </a:cubicBezTo>
                  <a:cubicBezTo>
                    <a:pt x="11091" y="4098"/>
                    <a:pt x="10727" y="4389"/>
                    <a:pt x="11200" y="3953"/>
                  </a:cubicBezTo>
                  <a:cubicBezTo>
                    <a:pt x="11600" y="3626"/>
                    <a:pt x="11927" y="3153"/>
                    <a:pt x="12109" y="2644"/>
                  </a:cubicBezTo>
                  <a:cubicBezTo>
                    <a:pt x="12291" y="2098"/>
                    <a:pt x="12218" y="1517"/>
                    <a:pt x="11891" y="1080"/>
                  </a:cubicBezTo>
                  <a:cubicBezTo>
                    <a:pt x="11409" y="470"/>
                    <a:pt x="11239" y="1"/>
                    <a:pt x="106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5652103" y="3548390"/>
              <a:ext cx="162671" cy="1249965"/>
            </a:xfrm>
            <a:custGeom>
              <a:avLst/>
              <a:gdLst/>
              <a:ahLst/>
              <a:cxnLst/>
              <a:rect l="l" t="t" r="r" b="b"/>
              <a:pathLst>
                <a:path w="8073" h="62033" extrusionOk="0">
                  <a:moveTo>
                    <a:pt x="837" y="0"/>
                  </a:moveTo>
                  <a:cubicBezTo>
                    <a:pt x="364" y="0"/>
                    <a:pt x="0" y="364"/>
                    <a:pt x="0" y="837"/>
                  </a:cubicBezTo>
                  <a:lnTo>
                    <a:pt x="0" y="61196"/>
                  </a:lnTo>
                  <a:cubicBezTo>
                    <a:pt x="0" y="61669"/>
                    <a:pt x="364" y="62033"/>
                    <a:pt x="837" y="62033"/>
                  </a:cubicBezTo>
                  <a:lnTo>
                    <a:pt x="7273" y="62033"/>
                  </a:lnTo>
                  <a:cubicBezTo>
                    <a:pt x="7709" y="62033"/>
                    <a:pt x="8072" y="61669"/>
                    <a:pt x="8072" y="61196"/>
                  </a:cubicBezTo>
                  <a:lnTo>
                    <a:pt x="8072" y="837"/>
                  </a:lnTo>
                  <a:cubicBezTo>
                    <a:pt x="8072" y="364"/>
                    <a:pt x="7709" y="0"/>
                    <a:pt x="7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6552567" y="3536663"/>
              <a:ext cx="163396" cy="1261692"/>
            </a:xfrm>
            <a:custGeom>
              <a:avLst/>
              <a:gdLst/>
              <a:ahLst/>
              <a:cxnLst/>
              <a:rect l="l" t="t" r="r" b="b"/>
              <a:pathLst>
                <a:path w="8109" h="62615" extrusionOk="0">
                  <a:moveTo>
                    <a:pt x="836" y="1"/>
                  </a:moveTo>
                  <a:cubicBezTo>
                    <a:pt x="400" y="1"/>
                    <a:pt x="0" y="364"/>
                    <a:pt x="0" y="837"/>
                  </a:cubicBezTo>
                  <a:lnTo>
                    <a:pt x="0" y="61778"/>
                  </a:lnTo>
                  <a:cubicBezTo>
                    <a:pt x="0" y="62251"/>
                    <a:pt x="400" y="62615"/>
                    <a:pt x="836" y="62615"/>
                  </a:cubicBezTo>
                  <a:lnTo>
                    <a:pt x="7272" y="62615"/>
                  </a:lnTo>
                  <a:cubicBezTo>
                    <a:pt x="7709" y="62615"/>
                    <a:pt x="8109" y="62251"/>
                    <a:pt x="8109" y="61778"/>
                  </a:cubicBezTo>
                  <a:lnTo>
                    <a:pt x="8109" y="837"/>
                  </a:lnTo>
                  <a:cubicBezTo>
                    <a:pt x="8109" y="364"/>
                    <a:pt x="7709" y="1"/>
                    <a:pt x="7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5733429" y="3104385"/>
              <a:ext cx="900483" cy="553924"/>
            </a:xfrm>
            <a:custGeom>
              <a:avLst/>
              <a:gdLst/>
              <a:ahLst/>
              <a:cxnLst/>
              <a:rect l="l" t="t" r="r" b="b"/>
              <a:pathLst>
                <a:path w="44689" h="27490" extrusionOk="0">
                  <a:moveTo>
                    <a:pt x="691" y="0"/>
                  </a:moveTo>
                  <a:cubicBezTo>
                    <a:pt x="328" y="0"/>
                    <a:pt x="0" y="328"/>
                    <a:pt x="0" y="728"/>
                  </a:cubicBezTo>
                  <a:lnTo>
                    <a:pt x="0" y="26799"/>
                  </a:lnTo>
                  <a:cubicBezTo>
                    <a:pt x="0" y="27199"/>
                    <a:pt x="328" y="27490"/>
                    <a:pt x="691" y="27490"/>
                  </a:cubicBezTo>
                  <a:lnTo>
                    <a:pt x="43997" y="27490"/>
                  </a:lnTo>
                  <a:cubicBezTo>
                    <a:pt x="44397" y="27490"/>
                    <a:pt x="44688" y="27199"/>
                    <a:pt x="44688" y="26799"/>
                  </a:cubicBezTo>
                  <a:lnTo>
                    <a:pt x="44688" y="728"/>
                  </a:lnTo>
                  <a:cubicBezTo>
                    <a:pt x="44688" y="328"/>
                    <a:pt x="44397" y="0"/>
                    <a:pt x="43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5732703" y="3538408"/>
              <a:ext cx="902660" cy="137766"/>
            </a:xfrm>
            <a:custGeom>
              <a:avLst/>
              <a:gdLst/>
              <a:ahLst/>
              <a:cxnLst/>
              <a:rect l="l" t="t" r="r" b="b"/>
              <a:pathLst>
                <a:path w="44797" h="6837" extrusionOk="0">
                  <a:moveTo>
                    <a:pt x="44070" y="0"/>
                  </a:moveTo>
                  <a:lnTo>
                    <a:pt x="582" y="946"/>
                  </a:lnTo>
                  <a:cubicBezTo>
                    <a:pt x="255" y="946"/>
                    <a:pt x="0" y="1237"/>
                    <a:pt x="0" y="1564"/>
                  </a:cubicBezTo>
                  <a:lnTo>
                    <a:pt x="109" y="6254"/>
                  </a:lnTo>
                  <a:cubicBezTo>
                    <a:pt x="109" y="6582"/>
                    <a:pt x="400" y="6836"/>
                    <a:pt x="727" y="6836"/>
                  </a:cubicBezTo>
                  <a:lnTo>
                    <a:pt x="44215" y="5891"/>
                  </a:lnTo>
                  <a:cubicBezTo>
                    <a:pt x="44542" y="5891"/>
                    <a:pt x="44797" y="5636"/>
                    <a:pt x="44797" y="5273"/>
                  </a:cubicBezTo>
                  <a:lnTo>
                    <a:pt x="44688" y="618"/>
                  </a:lnTo>
                  <a:cubicBezTo>
                    <a:pt x="44688" y="255"/>
                    <a:pt x="44397" y="0"/>
                    <a:pt x="44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5789849" y="3119034"/>
              <a:ext cx="758325" cy="683629"/>
            </a:xfrm>
            <a:custGeom>
              <a:avLst/>
              <a:gdLst/>
              <a:ahLst/>
              <a:cxnLst/>
              <a:rect l="l" t="t" r="r" b="b"/>
              <a:pathLst>
                <a:path w="37634" h="33927" extrusionOk="0">
                  <a:moveTo>
                    <a:pt x="3418" y="1"/>
                  </a:moveTo>
                  <a:lnTo>
                    <a:pt x="1309" y="23090"/>
                  </a:lnTo>
                  <a:cubicBezTo>
                    <a:pt x="1309" y="23090"/>
                    <a:pt x="0" y="29235"/>
                    <a:pt x="15781" y="29853"/>
                  </a:cubicBezTo>
                  <a:cubicBezTo>
                    <a:pt x="15782" y="29853"/>
                    <a:pt x="15784" y="29853"/>
                    <a:pt x="15785" y="29853"/>
                  </a:cubicBezTo>
                  <a:cubicBezTo>
                    <a:pt x="16584" y="29853"/>
                    <a:pt x="17530" y="20217"/>
                    <a:pt x="19453" y="19999"/>
                  </a:cubicBezTo>
                  <a:cubicBezTo>
                    <a:pt x="19487" y="19995"/>
                    <a:pt x="19521" y="19993"/>
                    <a:pt x="19554" y="19993"/>
                  </a:cubicBezTo>
                  <a:cubicBezTo>
                    <a:pt x="22143" y="19993"/>
                    <a:pt x="22121" y="33926"/>
                    <a:pt x="23162" y="33926"/>
                  </a:cubicBezTo>
                  <a:cubicBezTo>
                    <a:pt x="23212" y="33926"/>
                    <a:pt x="23261" y="33926"/>
                    <a:pt x="23311" y="33926"/>
                  </a:cubicBezTo>
                  <a:cubicBezTo>
                    <a:pt x="30638" y="33926"/>
                    <a:pt x="37634" y="28617"/>
                    <a:pt x="37634" y="28617"/>
                  </a:cubicBezTo>
                  <a:lnTo>
                    <a:pt x="36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5844415" y="2296007"/>
              <a:ext cx="709985" cy="877794"/>
            </a:xfrm>
            <a:custGeom>
              <a:avLst/>
              <a:gdLst/>
              <a:ahLst/>
              <a:cxnLst/>
              <a:rect l="l" t="t" r="r" b="b"/>
              <a:pathLst>
                <a:path w="35235" h="43563" extrusionOk="0">
                  <a:moveTo>
                    <a:pt x="27925" y="0"/>
                  </a:moveTo>
                  <a:cubicBezTo>
                    <a:pt x="27862" y="0"/>
                    <a:pt x="27802" y="4"/>
                    <a:pt x="27744" y="11"/>
                  </a:cubicBezTo>
                  <a:cubicBezTo>
                    <a:pt x="27007" y="105"/>
                    <a:pt x="24212" y="134"/>
                    <a:pt x="20976" y="134"/>
                  </a:cubicBezTo>
                  <a:cubicBezTo>
                    <a:pt x="15427" y="134"/>
                    <a:pt x="8582" y="47"/>
                    <a:pt x="8582" y="47"/>
                  </a:cubicBezTo>
                  <a:cubicBezTo>
                    <a:pt x="8582" y="47"/>
                    <a:pt x="2727" y="993"/>
                    <a:pt x="1637" y="3574"/>
                  </a:cubicBezTo>
                  <a:cubicBezTo>
                    <a:pt x="546" y="6156"/>
                    <a:pt x="0" y="39317"/>
                    <a:pt x="691" y="40954"/>
                  </a:cubicBezTo>
                  <a:cubicBezTo>
                    <a:pt x="1111" y="41949"/>
                    <a:pt x="12932" y="43562"/>
                    <a:pt x="22346" y="43562"/>
                  </a:cubicBezTo>
                  <a:cubicBezTo>
                    <a:pt x="28414" y="43562"/>
                    <a:pt x="33482" y="42892"/>
                    <a:pt x="33852" y="40954"/>
                  </a:cubicBezTo>
                  <a:cubicBezTo>
                    <a:pt x="34143" y="39572"/>
                    <a:pt x="35234" y="4120"/>
                    <a:pt x="35234" y="4120"/>
                  </a:cubicBezTo>
                  <a:cubicBezTo>
                    <a:pt x="35234" y="4120"/>
                    <a:pt x="30085" y="0"/>
                    <a:pt x="2792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6488087" y="2341667"/>
              <a:ext cx="592027" cy="964218"/>
            </a:xfrm>
            <a:custGeom>
              <a:avLst/>
              <a:gdLst/>
              <a:ahLst/>
              <a:cxnLst/>
              <a:rect l="l" t="t" r="r" b="b"/>
              <a:pathLst>
                <a:path w="29381" h="47852" extrusionOk="0">
                  <a:moveTo>
                    <a:pt x="400" y="0"/>
                  </a:moveTo>
                  <a:cubicBezTo>
                    <a:pt x="400" y="1"/>
                    <a:pt x="0" y="11054"/>
                    <a:pt x="473" y="13345"/>
                  </a:cubicBezTo>
                  <a:cubicBezTo>
                    <a:pt x="909" y="15599"/>
                    <a:pt x="11527" y="35089"/>
                    <a:pt x="13236" y="37089"/>
                  </a:cubicBezTo>
                  <a:cubicBezTo>
                    <a:pt x="14945" y="39089"/>
                    <a:pt x="26035" y="47852"/>
                    <a:pt x="26035" y="47852"/>
                  </a:cubicBezTo>
                  <a:lnTo>
                    <a:pt x="29380" y="43270"/>
                  </a:lnTo>
                  <a:cubicBezTo>
                    <a:pt x="29380" y="43270"/>
                    <a:pt x="21490" y="34289"/>
                    <a:pt x="20108" y="31635"/>
                  </a:cubicBezTo>
                  <a:cubicBezTo>
                    <a:pt x="18763" y="29017"/>
                    <a:pt x="8254" y="1818"/>
                    <a:pt x="400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5514358" y="2330665"/>
              <a:ext cx="929056" cy="760542"/>
            </a:xfrm>
            <a:custGeom>
              <a:avLst/>
              <a:gdLst/>
              <a:ahLst/>
              <a:cxnLst/>
              <a:rect l="l" t="t" r="r" b="b"/>
              <a:pathLst>
                <a:path w="46107" h="37744" extrusionOk="0">
                  <a:moveTo>
                    <a:pt x="19745" y="1"/>
                  </a:moveTo>
                  <a:cubicBezTo>
                    <a:pt x="19744" y="1"/>
                    <a:pt x="1" y="12728"/>
                    <a:pt x="27017" y="37744"/>
                  </a:cubicBezTo>
                  <a:cubicBezTo>
                    <a:pt x="27017" y="37744"/>
                    <a:pt x="41598" y="33344"/>
                    <a:pt x="46106" y="28435"/>
                  </a:cubicBezTo>
                  <a:lnTo>
                    <a:pt x="43379" y="20181"/>
                  </a:lnTo>
                  <a:cubicBezTo>
                    <a:pt x="43379" y="20181"/>
                    <a:pt x="35151" y="22518"/>
                    <a:pt x="32712" y="22518"/>
                  </a:cubicBezTo>
                  <a:cubicBezTo>
                    <a:pt x="32624" y="22518"/>
                    <a:pt x="32543" y="22515"/>
                    <a:pt x="32471" y="22509"/>
                  </a:cubicBezTo>
                  <a:cubicBezTo>
                    <a:pt x="30362" y="22327"/>
                    <a:pt x="27126" y="15818"/>
                    <a:pt x="26399" y="12182"/>
                  </a:cubicBezTo>
                  <a:lnTo>
                    <a:pt x="19745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6488087" y="2341667"/>
              <a:ext cx="215424" cy="372956"/>
            </a:xfrm>
            <a:custGeom>
              <a:avLst/>
              <a:gdLst/>
              <a:ahLst/>
              <a:cxnLst/>
              <a:rect l="l" t="t" r="r" b="b"/>
              <a:pathLst>
                <a:path w="10691" h="18509" extrusionOk="0">
                  <a:moveTo>
                    <a:pt x="400" y="0"/>
                  </a:moveTo>
                  <a:lnTo>
                    <a:pt x="400" y="0"/>
                  </a:lnTo>
                  <a:cubicBezTo>
                    <a:pt x="400" y="1"/>
                    <a:pt x="0" y="11091"/>
                    <a:pt x="473" y="13345"/>
                  </a:cubicBezTo>
                  <a:cubicBezTo>
                    <a:pt x="582" y="13963"/>
                    <a:pt x="1491" y="15963"/>
                    <a:pt x="2800" y="18508"/>
                  </a:cubicBezTo>
                  <a:lnTo>
                    <a:pt x="10691" y="11818"/>
                  </a:lnTo>
                  <a:cubicBezTo>
                    <a:pt x="7382" y="5891"/>
                    <a:pt x="3636" y="764"/>
                    <a:pt x="40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6570137" y="2701405"/>
              <a:ext cx="198578" cy="156082"/>
            </a:xfrm>
            <a:custGeom>
              <a:avLst/>
              <a:gdLst/>
              <a:ahLst/>
              <a:cxnLst/>
              <a:rect l="l" t="t" r="r" b="b"/>
              <a:pathLst>
                <a:path w="9855" h="7746" extrusionOk="0">
                  <a:moveTo>
                    <a:pt x="8073" y="1"/>
                  </a:moveTo>
                  <a:lnTo>
                    <a:pt x="1" y="3128"/>
                  </a:lnTo>
                  <a:cubicBezTo>
                    <a:pt x="764" y="4619"/>
                    <a:pt x="1601" y="6182"/>
                    <a:pt x="2437" y="7746"/>
                  </a:cubicBezTo>
                  <a:lnTo>
                    <a:pt x="9855" y="328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rgbClr val="E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6546703" y="2577583"/>
              <a:ext cx="235936" cy="222033"/>
            </a:xfrm>
            <a:custGeom>
              <a:avLst/>
              <a:gdLst/>
              <a:ahLst/>
              <a:cxnLst/>
              <a:rect l="l" t="t" r="r" b="b"/>
              <a:pathLst>
                <a:path w="11709" h="11019" extrusionOk="0">
                  <a:moveTo>
                    <a:pt x="7891" y="1"/>
                  </a:moveTo>
                  <a:cubicBezTo>
                    <a:pt x="7891" y="1"/>
                    <a:pt x="2836" y="1019"/>
                    <a:pt x="1673" y="2182"/>
                  </a:cubicBezTo>
                  <a:cubicBezTo>
                    <a:pt x="473" y="3346"/>
                    <a:pt x="0" y="5928"/>
                    <a:pt x="73" y="6255"/>
                  </a:cubicBezTo>
                  <a:cubicBezTo>
                    <a:pt x="182" y="6618"/>
                    <a:pt x="3200" y="11018"/>
                    <a:pt x="3200" y="11018"/>
                  </a:cubicBezTo>
                  <a:cubicBezTo>
                    <a:pt x="3200" y="11018"/>
                    <a:pt x="10327" y="7527"/>
                    <a:pt x="11018" y="6473"/>
                  </a:cubicBezTo>
                  <a:cubicBezTo>
                    <a:pt x="11709" y="5419"/>
                    <a:pt x="7891" y="1"/>
                    <a:pt x="789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7012672" y="3206465"/>
              <a:ext cx="241075" cy="215101"/>
            </a:xfrm>
            <a:custGeom>
              <a:avLst/>
              <a:gdLst/>
              <a:ahLst/>
              <a:cxnLst/>
              <a:rect l="l" t="t" r="r" b="b"/>
              <a:pathLst>
                <a:path w="11964" h="10675" extrusionOk="0">
                  <a:moveTo>
                    <a:pt x="5724" y="1"/>
                  </a:moveTo>
                  <a:cubicBezTo>
                    <a:pt x="4572" y="1"/>
                    <a:pt x="3504" y="239"/>
                    <a:pt x="3346" y="352"/>
                  </a:cubicBezTo>
                  <a:cubicBezTo>
                    <a:pt x="3055" y="534"/>
                    <a:pt x="1" y="4970"/>
                    <a:pt x="1" y="4970"/>
                  </a:cubicBezTo>
                  <a:cubicBezTo>
                    <a:pt x="1" y="4970"/>
                    <a:pt x="2073" y="8534"/>
                    <a:pt x="7019" y="10643"/>
                  </a:cubicBezTo>
                  <a:cubicBezTo>
                    <a:pt x="7068" y="10664"/>
                    <a:pt x="7122" y="10674"/>
                    <a:pt x="7180" y="10674"/>
                  </a:cubicBezTo>
                  <a:cubicBezTo>
                    <a:pt x="8496" y="10674"/>
                    <a:pt x="11964" y="5406"/>
                    <a:pt x="11964" y="5406"/>
                  </a:cubicBezTo>
                  <a:cubicBezTo>
                    <a:pt x="11964" y="5406"/>
                    <a:pt x="9237" y="1007"/>
                    <a:pt x="7746" y="352"/>
                  </a:cubicBezTo>
                  <a:cubicBezTo>
                    <a:pt x="7166" y="90"/>
                    <a:pt x="6429" y="1"/>
                    <a:pt x="5724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6387699" y="2703601"/>
              <a:ext cx="223504" cy="200049"/>
            </a:xfrm>
            <a:custGeom>
              <a:avLst/>
              <a:gdLst/>
              <a:ahLst/>
              <a:cxnLst/>
              <a:rect l="l" t="t" r="r" b="b"/>
              <a:pathLst>
                <a:path w="11092" h="9928" extrusionOk="0">
                  <a:moveTo>
                    <a:pt x="7964" y="1"/>
                  </a:moveTo>
                  <a:lnTo>
                    <a:pt x="1" y="1673"/>
                  </a:lnTo>
                  <a:lnTo>
                    <a:pt x="2764" y="9927"/>
                  </a:lnTo>
                  <a:lnTo>
                    <a:pt x="11091" y="4764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7118923" y="3200359"/>
              <a:ext cx="130431" cy="40320"/>
            </a:xfrm>
            <a:custGeom>
              <a:avLst/>
              <a:gdLst/>
              <a:ahLst/>
              <a:cxnLst/>
              <a:rect l="l" t="t" r="r" b="b"/>
              <a:pathLst>
                <a:path w="6473" h="2001" extrusionOk="0">
                  <a:moveTo>
                    <a:pt x="4665" y="1"/>
                  </a:moveTo>
                  <a:cubicBezTo>
                    <a:pt x="2780" y="1"/>
                    <a:pt x="0" y="292"/>
                    <a:pt x="0" y="292"/>
                  </a:cubicBezTo>
                  <a:lnTo>
                    <a:pt x="4000" y="2001"/>
                  </a:lnTo>
                  <a:cubicBezTo>
                    <a:pt x="4000" y="2001"/>
                    <a:pt x="6473" y="946"/>
                    <a:pt x="6363" y="292"/>
                  </a:cubicBezTo>
                  <a:cubicBezTo>
                    <a:pt x="6327" y="73"/>
                    <a:pt x="5608" y="1"/>
                    <a:pt x="4665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7198777" y="3240659"/>
              <a:ext cx="142904" cy="155115"/>
            </a:xfrm>
            <a:custGeom>
              <a:avLst/>
              <a:gdLst/>
              <a:ahLst/>
              <a:cxnLst/>
              <a:rect l="l" t="t" r="r" b="b"/>
              <a:pathLst>
                <a:path w="7092" h="7698" extrusionOk="0">
                  <a:moveTo>
                    <a:pt x="1" y="1"/>
                  </a:moveTo>
                  <a:cubicBezTo>
                    <a:pt x="1" y="1"/>
                    <a:pt x="364" y="2800"/>
                    <a:pt x="437" y="3600"/>
                  </a:cubicBezTo>
                  <a:cubicBezTo>
                    <a:pt x="534" y="4343"/>
                    <a:pt x="5223" y="7698"/>
                    <a:pt x="6497" y="7698"/>
                  </a:cubicBezTo>
                  <a:cubicBezTo>
                    <a:pt x="6657" y="7698"/>
                    <a:pt x="6764" y="7645"/>
                    <a:pt x="6800" y="7527"/>
                  </a:cubicBezTo>
                  <a:cubicBezTo>
                    <a:pt x="7091" y="647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7192188" y="3325652"/>
              <a:ext cx="141433" cy="119026"/>
            </a:xfrm>
            <a:custGeom>
              <a:avLst/>
              <a:gdLst/>
              <a:ahLst/>
              <a:cxnLst/>
              <a:rect l="l" t="t" r="r" b="b"/>
              <a:pathLst>
                <a:path w="7019" h="5907" extrusionOk="0">
                  <a:moveTo>
                    <a:pt x="1455" y="1"/>
                  </a:moveTo>
                  <a:cubicBezTo>
                    <a:pt x="1455" y="1"/>
                    <a:pt x="0" y="510"/>
                    <a:pt x="109" y="1310"/>
                  </a:cubicBezTo>
                  <a:cubicBezTo>
                    <a:pt x="173" y="2045"/>
                    <a:pt x="4573" y="5906"/>
                    <a:pt x="6174" y="5906"/>
                  </a:cubicBezTo>
                  <a:cubicBezTo>
                    <a:pt x="6392" y="5906"/>
                    <a:pt x="6558" y="5834"/>
                    <a:pt x="6654" y="5673"/>
                  </a:cubicBezTo>
                  <a:cubicBezTo>
                    <a:pt x="7018" y="5018"/>
                    <a:pt x="1455" y="1"/>
                    <a:pt x="1455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7152775" y="3333712"/>
              <a:ext cx="137604" cy="137806"/>
            </a:xfrm>
            <a:custGeom>
              <a:avLst/>
              <a:gdLst/>
              <a:ahLst/>
              <a:cxnLst/>
              <a:rect l="l" t="t" r="r" b="b"/>
              <a:pathLst>
                <a:path w="6829" h="6839" extrusionOk="0">
                  <a:moveTo>
                    <a:pt x="1593" y="1"/>
                  </a:moveTo>
                  <a:cubicBezTo>
                    <a:pt x="1593" y="1"/>
                    <a:pt x="102" y="255"/>
                    <a:pt x="66" y="1055"/>
                  </a:cubicBezTo>
                  <a:cubicBezTo>
                    <a:pt x="0" y="1804"/>
                    <a:pt x="4688" y="6839"/>
                    <a:pt x="6086" y="6839"/>
                  </a:cubicBezTo>
                  <a:cubicBezTo>
                    <a:pt x="6250" y="6839"/>
                    <a:pt x="6368" y="6770"/>
                    <a:pt x="6429" y="6618"/>
                  </a:cubicBezTo>
                  <a:cubicBezTo>
                    <a:pt x="6829" y="5673"/>
                    <a:pt x="1593" y="1"/>
                    <a:pt x="1593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7106510" y="3341772"/>
              <a:ext cx="135509" cy="135086"/>
            </a:xfrm>
            <a:custGeom>
              <a:avLst/>
              <a:gdLst/>
              <a:ahLst/>
              <a:cxnLst/>
              <a:rect l="l" t="t" r="r" b="b"/>
              <a:pathLst>
                <a:path w="6725" h="6704" extrusionOk="0">
                  <a:moveTo>
                    <a:pt x="1598" y="0"/>
                  </a:moveTo>
                  <a:cubicBezTo>
                    <a:pt x="1598" y="0"/>
                    <a:pt x="107" y="219"/>
                    <a:pt x="34" y="1055"/>
                  </a:cubicBezTo>
                  <a:cubicBezTo>
                    <a:pt x="1" y="1833"/>
                    <a:pt x="4437" y="6704"/>
                    <a:pt x="6079" y="6704"/>
                  </a:cubicBezTo>
                  <a:cubicBezTo>
                    <a:pt x="6202" y="6704"/>
                    <a:pt x="6309" y="6676"/>
                    <a:pt x="6398" y="6618"/>
                  </a:cubicBezTo>
                  <a:cubicBezTo>
                    <a:pt x="6725" y="6400"/>
                    <a:pt x="1598" y="0"/>
                    <a:pt x="159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5696796" y="3420115"/>
              <a:ext cx="458674" cy="1108613"/>
            </a:xfrm>
            <a:custGeom>
              <a:avLst/>
              <a:gdLst/>
              <a:ahLst/>
              <a:cxnLst/>
              <a:rect l="l" t="t" r="r" b="b"/>
              <a:pathLst>
                <a:path w="22763" h="55018" extrusionOk="0">
                  <a:moveTo>
                    <a:pt x="10823" y="0"/>
                  </a:moveTo>
                  <a:cubicBezTo>
                    <a:pt x="7510" y="0"/>
                    <a:pt x="5280" y="2023"/>
                    <a:pt x="3746" y="8693"/>
                  </a:cubicBezTo>
                  <a:cubicBezTo>
                    <a:pt x="2437" y="14257"/>
                    <a:pt x="2218" y="20656"/>
                    <a:pt x="1455" y="24765"/>
                  </a:cubicBezTo>
                  <a:cubicBezTo>
                    <a:pt x="0" y="32546"/>
                    <a:pt x="1382" y="53672"/>
                    <a:pt x="1382" y="53672"/>
                  </a:cubicBezTo>
                  <a:lnTo>
                    <a:pt x="13636" y="55018"/>
                  </a:lnTo>
                  <a:cubicBezTo>
                    <a:pt x="13636" y="55018"/>
                    <a:pt x="22762" y="10839"/>
                    <a:pt x="22435" y="7712"/>
                  </a:cubicBezTo>
                  <a:cubicBezTo>
                    <a:pt x="22144" y="4948"/>
                    <a:pt x="17563" y="1203"/>
                    <a:pt x="13309" y="294"/>
                  </a:cubicBezTo>
                  <a:cubicBezTo>
                    <a:pt x="12419" y="109"/>
                    <a:pt x="11592" y="0"/>
                    <a:pt x="10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5690207" y="4600522"/>
              <a:ext cx="290160" cy="182680"/>
            </a:xfrm>
            <a:custGeom>
              <a:avLst/>
              <a:gdLst/>
              <a:ahLst/>
              <a:cxnLst/>
              <a:rect l="l" t="t" r="r" b="b"/>
              <a:pathLst>
                <a:path w="14400" h="9066" extrusionOk="0">
                  <a:moveTo>
                    <a:pt x="4763" y="0"/>
                  </a:moveTo>
                  <a:cubicBezTo>
                    <a:pt x="4436" y="1891"/>
                    <a:pt x="1855" y="3200"/>
                    <a:pt x="1855" y="3200"/>
                  </a:cubicBezTo>
                  <a:cubicBezTo>
                    <a:pt x="1855" y="3200"/>
                    <a:pt x="0" y="7745"/>
                    <a:pt x="546" y="8472"/>
                  </a:cubicBezTo>
                  <a:cubicBezTo>
                    <a:pt x="961" y="8992"/>
                    <a:pt x="7851" y="9066"/>
                    <a:pt x="11754" y="9066"/>
                  </a:cubicBezTo>
                  <a:cubicBezTo>
                    <a:pt x="13316" y="9066"/>
                    <a:pt x="14399" y="9054"/>
                    <a:pt x="14399" y="9054"/>
                  </a:cubicBezTo>
                  <a:cubicBezTo>
                    <a:pt x="14399" y="9054"/>
                    <a:pt x="13381" y="3018"/>
                    <a:pt x="12945" y="2873"/>
                  </a:cubicBezTo>
                  <a:cubicBezTo>
                    <a:pt x="12363" y="2545"/>
                    <a:pt x="11817" y="2182"/>
                    <a:pt x="11308" y="1745"/>
                  </a:cubicBezTo>
                  <a:lnTo>
                    <a:pt x="11163" y="291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6219930" y="3423198"/>
              <a:ext cx="448418" cy="1087213"/>
            </a:xfrm>
            <a:custGeom>
              <a:avLst/>
              <a:gdLst/>
              <a:ahLst/>
              <a:cxnLst/>
              <a:rect l="l" t="t" r="r" b="b"/>
              <a:pathLst>
                <a:path w="22254" h="53956" extrusionOk="0">
                  <a:moveTo>
                    <a:pt x="9267" y="0"/>
                  </a:moveTo>
                  <a:cubicBezTo>
                    <a:pt x="8784" y="0"/>
                    <a:pt x="8288" y="12"/>
                    <a:pt x="7781" y="32"/>
                  </a:cubicBezTo>
                  <a:cubicBezTo>
                    <a:pt x="3564" y="177"/>
                    <a:pt x="400" y="5341"/>
                    <a:pt x="291" y="9922"/>
                  </a:cubicBezTo>
                  <a:cubicBezTo>
                    <a:pt x="0" y="22940"/>
                    <a:pt x="5382" y="53665"/>
                    <a:pt x="6254" y="53956"/>
                  </a:cubicBezTo>
                  <a:lnTo>
                    <a:pt x="20217" y="53665"/>
                  </a:lnTo>
                  <a:cubicBezTo>
                    <a:pt x="19017" y="36720"/>
                    <a:pt x="22253" y="25703"/>
                    <a:pt x="17308" y="4904"/>
                  </a:cubicBezTo>
                  <a:cubicBezTo>
                    <a:pt x="16335" y="818"/>
                    <a:pt x="13251" y="0"/>
                    <a:pt x="9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44"/>
            <p:cNvSpPr/>
            <p:nvPr/>
          </p:nvSpPr>
          <p:spPr>
            <a:xfrm>
              <a:off x="6358401" y="4600522"/>
              <a:ext cx="269647" cy="190438"/>
            </a:xfrm>
            <a:custGeom>
              <a:avLst/>
              <a:gdLst/>
              <a:ahLst/>
              <a:cxnLst/>
              <a:rect l="l" t="t" r="r" b="b"/>
              <a:pathLst>
                <a:path w="13382" h="9451" extrusionOk="0">
                  <a:moveTo>
                    <a:pt x="10800" y="0"/>
                  </a:moveTo>
                  <a:lnTo>
                    <a:pt x="4400" y="400"/>
                  </a:lnTo>
                  <a:cubicBezTo>
                    <a:pt x="4146" y="2327"/>
                    <a:pt x="1673" y="3745"/>
                    <a:pt x="1673" y="3745"/>
                  </a:cubicBezTo>
                  <a:cubicBezTo>
                    <a:pt x="1673" y="3745"/>
                    <a:pt x="0" y="8400"/>
                    <a:pt x="582" y="9127"/>
                  </a:cubicBezTo>
                  <a:cubicBezTo>
                    <a:pt x="788" y="9369"/>
                    <a:pt x="2279" y="9450"/>
                    <a:pt x="4175" y="9450"/>
                  </a:cubicBezTo>
                  <a:cubicBezTo>
                    <a:pt x="7968" y="9450"/>
                    <a:pt x="13381" y="9127"/>
                    <a:pt x="13381" y="9127"/>
                  </a:cubicBezTo>
                  <a:cubicBezTo>
                    <a:pt x="13381" y="9127"/>
                    <a:pt x="13272" y="3018"/>
                    <a:pt x="12763" y="2909"/>
                  </a:cubicBezTo>
                  <a:cubicBezTo>
                    <a:pt x="12181" y="2618"/>
                    <a:pt x="11600" y="2255"/>
                    <a:pt x="11091" y="1818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4"/>
            <p:cNvSpPr/>
            <p:nvPr/>
          </p:nvSpPr>
          <p:spPr>
            <a:xfrm>
              <a:off x="6420685" y="4504528"/>
              <a:ext cx="154611" cy="104075"/>
            </a:xfrm>
            <a:custGeom>
              <a:avLst/>
              <a:gdLst/>
              <a:ahLst/>
              <a:cxnLst/>
              <a:rect l="l" t="t" r="r" b="b"/>
              <a:pathLst>
                <a:path w="7673" h="5165" extrusionOk="0">
                  <a:moveTo>
                    <a:pt x="7636" y="1"/>
                  </a:moveTo>
                  <a:lnTo>
                    <a:pt x="0" y="255"/>
                  </a:lnTo>
                  <a:lnTo>
                    <a:pt x="1309" y="5164"/>
                  </a:lnTo>
                  <a:lnTo>
                    <a:pt x="7672" y="4764"/>
                  </a:lnTo>
                  <a:lnTo>
                    <a:pt x="7636" y="1"/>
                  </a:lnTo>
                  <a:close/>
                </a:path>
              </a:pathLst>
            </a:custGeom>
            <a:solidFill>
              <a:srgbClr val="F2B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4"/>
            <p:cNvSpPr/>
            <p:nvPr/>
          </p:nvSpPr>
          <p:spPr>
            <a:xfrm>
              <a:off x="6430196" y="2518967"/>
              <a:ext cx="110664" cy="185400"/>
            </a:xfrm>
            <a:custGeom>
              <a:avLst/>
              <a:gdLst/>
              <a:ahLst/>
              <a:cxnLst/>
              <a:rect l="l" t="t" r="r" b="b"/>
              <a:pathLst>
                <a:path w="5492" h="9201" extrusionOk="0">
                  <a:moveTo>
                    <a:pt x="401" y="1"/>
                  </a:moveTo>
                  <a:lnTo>
                    <a:pt x="1" y="146"/>
                  </a:lnTo>
                  <a:cubicBezTo>
                    <a:pt x="146" y="437"/>
                    <a:pt x="3201" y="6873"/>
                    <a:pt x="5164" y="9200"/>
                  </a:cubicBezTo>
                  <a:lnTo>
                    <a:pt x="5491" y="8946"/>
                  </a:lnTo>
                  <a:cubicBezTo>
                    <a:pt x="3564" y="6655"/>
                    <a:pt x="437" y="37"/>
                    <a:pt x="4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6047749" y="2555599"/>
              <a:ext cx="341442" cy="226426"/>
            </a:xfrm>
            <a:custGeom>
              <a:avLst/>
              <a:gdLst/>
              <a:ahLst/>
              <a:cxnLst/>
              <a:rect l="l" t="t" r="r" b="b"/>
              <a:pathLst>
                <a:path w="16945" h="11237" extrusionOk="0">
                  <a:moveTo>
                    <a:pt x="509" y="1"/>
                  </a:moveTo>
                  <a:lnTo>
                    <a:pt x="0" y="2110"/>
                  </a:lnTo>
                  <a:lnTo>
                    <a:pt x="0" y="2183"/>
                  </a:lnTo>
                  <a:lnTo>
                    <a:pt x="0" y="2219"/>
                  </a:lnTo>
                  <a:cubicBezTo>
                    <a:pt x="109" y="2546"/>
                    <a:pt x="2218" y="9891"/>
                    <a:pt x="5127" y="11236"/>
                  </a:cubicBezTo>
                  <a:lnTo>
                    <a:pt x="5418" y="11236"/>
                  </a:lnTo>
                  <a:cubicBezTo>
                    <a:pt x="6182" y="11236"/>
                    <a:pt x="9309" y="11091"/>
                    <a:pt x="16945" y="9237"/>
                  </a:cubicBezTo>
                  <a:lnTo>
                    <a:pt x="16836" y="8837"/>
                  </a:lnTo>
                  <a:cubicBezTo>
                    <a:pt x="8654" y="10836"/>
                    <a:pt x="5673" y="10836"/>
                    <a:pt x="5273" y="10836"/>
                  </a:cubicBezTo>
                  <a:cubicBezTo>
                    <a:pt x="2691" y="9600"/>
                    <a:pt x="618" y="2837"/>
                    <a:pt x="437" y="2183"/>
                  </a:cubicBezTo>
                  <a:lnTo>
                    <a:pt x="946" y="74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6384052" y="2735841"/>
              <a:ext cx="70344" cy="224955"/>
            </a:xfrm>
            <a:custGeom>
              <a:avLst/>
              <a:gdLst/>
              <a:ahLst/>
              <a:cxnLst/>
              <a:rect l="l" t="t" r="r" b="b"/>
              <a:pathLst>
                <a:path w="3491" h="11164" extrusionOk="0">
                  <a:moveTo>
                    <a:pt x="400" y="1"/>
                  </a:moveTo>
                  <a:lnTo>
                    <a:pt x="0" y="146"/>
                  </a:lnTo>
                  <a:lnTo>
                    <a:pt x="2982" y="9091"/>
                  </a:lnTo>
                  <a:lnTo>
                    <a:pt x="109" y="10800"/>
                  </a:lnTo>
                  <a:lnTo>
                    <a:pt x="291" y="11164"/>
                  </a:lnTo>
                  <a:lnTo>
                    <a:pt x="3491" y="9273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5786182" y="4508195"/>
              <a:ext cx="134098" cy="98936"/>
            </a:xfrm>
            <a:custGeom>
              <a:avLst/>
              <a:gdLst/>
              <a:ahLst/>
              <a:cxnLst/>
              <a:rect l="l" t="t" r="r" b="b"/>
              <a:pathLst>
                <a:path w="6655" h="4910" extrusionOk="0">
                  <a:moveTo>
                    <a:pt x="37" y="1"/>
                  </a:moveTo>
                  <a:lnTo>
                    <a:pt x="0" y="4582"/>
                  </a:lnTo>
                  <a:lnTo>
                    <a:pt x="6400" y="4909"/>
                  </a:lnTo>
                  <a:lnTo>
                    <a:pt x="6654" y="69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2B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>
              <a:off x="5851387" y="3158608"/>
              <a:ext cx="679216" cy="68147"/>
            </a:xfrm>
            <a:custGeom>
              <a:avLst/>
              <a:gdLst/>
              <a:ahLst/>
              <a:cxnLst/>
              <a:rect l="l" t="t" r="r" b="b"/>
              <a:pathLst>
                <a:path w="33708" h="3382" extrusionOk="0">
                  <a:moveTo>
                    <a:pt x="146" y="0"/>
                  </a:moveTo>
                  <a:lnTo>
                    <a:pt x="1" y="364"/>
                  </a:lnTo>
                  <a:cubicBezTo>
                    <a:pt x="73" y="436"/>
                    <a:pt x="7564" y="3382"/>
                    <a:pt x="18581" y="3382"/>
                  </a:cubicBezTo>
                  <a:cubicBezTo>
                    <a:pt x="23708" y="3382"/>
                    <a:pt x="28762" y="2764"/>
                    <a:pt x="33707" y="1455"/>
                  </a:cubicBezTo>
                  <a:lnTo>
                    <a:pt x="33598" y="1055"/>
                  </a:lnTo>
                  <a:cubicBezTo>
                    <a:pt x="28172" y="2467"/>
                    <a:pt x="23074" y="2968"/>
                    <a:pt x="18573" y="2968"/>
                  </a:cubicBezTo>
                  <a:cubicBezTo>
                    <a:pt x="7660" y="2968"/>
                    <a:pt x="249" y="26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6177434" y="3223068"/>
              <a:ext cx="8806" cy="298966"/>
            </a:xfrm>
            <a:custGeom>
              <a:avLst/>
              <a:gdLst/>
              <a:ahLst/>
              <a:cxnLst/>
              <a:rect l="l" t="t" r="r" b="b"/>
              <a:pathLst>
                <a:path w="437" h="14837" extrusionOk="0">
                  <a:moveTo>
                    <a:pt x="0" y="1"/>
                  </a:moveTo>
                  <a:lnTo>
                    <a:pt x="0" y="14836"/>
                  </a:lnTo>
                  <a:lnTo>
                    <a:pt x="437" y="14836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4"/>
            <p:cNvSpPr/>
            <p:nvPr/>
          </p:nvSpPr>
          <p:spPr>
            <a:xfrm>
              <a:off x="6181101" y="3227481"/>
              <a:ext cx="42496" cy="192715"/>
            </a:xfrm>
            <a:custGeom>
              <a:avLst/>
              <a:gdLst/>
              <a:ahLst/>
              <a:cxnLst/>
              <a:rect l="l" t="t" r="r" b="b"/>
              <a:pathLst>
                <a:path w="2109" h="9564" extrusionOk="0">
                  <a:moveTo>
                    <a:pt x="1709" y="0"/>
                  </a:moveTo>
                  <a:lnTo>
                    <a:pt x="1709" y="7563"/>
                  </a:lnTo>
                  <a:lnTo>
                    <a:pt x="0" y="9272"/>
                  </a:lnTo>
                  <a:lnTo>
                    <a:pt x="291" y="9563"/>
                  </a:lnTo>
                  <a:lnTo>
                    <a:pt x="2109" y="7745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4"/>
            <p:cNvSpPr/>
            <p:nvPr/>
          </p:nvSpPr>
          <p:spPr>
            <a:xfrm>
              <a:off x="5697522" y="4737522"/>
              <a:ext cx="282846" cy="46305"/>
            </a:xfrm>
            <a:custGeom>
              <a:avLst/>
              <a:gdLst/>
              <a:ahLst/>
              <a:cxnLst/>
              <a:rect l="l" t="t" r="r" b="b"/>
              <a:pathLst>
                <a:path w="14037" h="2298" extrusionOk="0">
                  <a:moveTo>
                    <a:pt x="292" y="1"/>
                  </a:moveTo>
                  <a:cubicBezTo>
                    <a:pt x="110" y="764"/>
                    <a:pt x="1" y="1419"/>
                    <a:pt x="183" y="1673"/>
                  </a:cubicBezTo>
                  <a:cubicBezTo>
                    <a:pt x="630" y="2233"/>
                    <a:pt x="8586" y="2297"/>
                    <a:pt x="12235" y="2297"/>
                  </a:cubicBezTo>
                  <a:cubicBezTo>
                    <a:pt x="13329" y="2297"/>
                    <a:pt x="14036" y="2291"/>
                    <a:pt x="14036" y="2291"/>
                  </a:cubicBezTo>
                  <a:cubicBezTo>
                    <a:pt x="14036" y="2291"/>
                    <a:pt x="13891" y="1419"/>
                    <a:pt x="13672" y="328"/>
                  </a:cubicBez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6365736" y="4747053"/>
              <a:ext cx="261567" cy="43907"/>
            </a:xfrm>
            <a:custGeom>
              <a:avLst/>
              <a:gdLst/>
              <a:ahLst/>
              <a:cxnLst/>
              <a:rect l="l" t="t" r="r" b="b"/>
              <a:pathLst>
                <a:path w="12981" h="2179" extrusionOk="0">
                  <a:moveTo>
                    <a:pt x="255" y="0"/>
                  </a:moveTo>
                  <a:cubicBezTo>
                    <a:pt x="73" y="873"/>
                    <a:pt x="0" y="1600"/>
                    <a:pt x="218" y="1855"/>
                  </a:cubicBezTo>
                  <a:cubicBezTo>
                    <a:pt x="412" y="2097"/>
                    <a:pt x="1895" y="2178"/>
                    <a:pt x="3786" y="2178"/>
                  </a:cubicBezTo>
                  <a:cubicBezTo>
                    <a:pt x="7567" y="2178"/>
                    <a:pt x="12981" y="1855"/>
                    <a:pt x="12981" y="1855"/>
                  </a:cubicBezTo>
                  <a:cubicBezTo>
                    <a:pt x="12981" y="1855"/>
                    <a:pt x="12981" y="1091"/>
                    <a:pt x="12945" y="73"/>
                  </a:cubicBezTo>
                  <a:cubicBezTo>
                    <a:pt x="10985" y="224"/>
                    <a:pt x="9033" y="297"/>
                    <a:pt x="7086" y="297"/>
                  </a:cubicBezTo>
                  <a:cubicBezTo>
                    <a:pt x="4805" y="297"/>
                    <a:pt x="2530" y="197"/>
                    <a:pt x="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6439001" y="3206223"/>
              <a:ext cx="97466" cy="170731"/>
            </a:xfrm>
            <a:custGeom>
              <a:avLst/>
              <a:gdLst/>
              <a:ahLst/>
              <a:cxnLst/>
              <a:rect l="l" t="t" r="r" b="b"/>
              <a:pathLst>
                <a:path w="4837" h="8473" extrusionOk="0">
                  <a:moveTo>
                    <a:pt x="436" y="1"/>
                  </a:moveTo>
                  <a:lnTo>
                    <a:pt x="0" y="37"/>
                  </a:lnTo>
                  <a:cubicBezTo>
                    <a:pt x="37" y="364"/>
                    <a:pt x="655" y="8473"/>
                    <a:pt x="4836" y="8473"/>
                  </a:cubicBezTo>
                  <a:lnTo>
                    <a:pt x="4836" y="8036"/>
                  </a:lnTo>
                  <a:cubicBezTo>
                    <a:pt x="1055" y="8036"/>
                    <a:pt x="436" y="73"/>
                    <a:pt x="4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5834542" y="3193045"/>
              <a:ext cx="110644" cy="193480"/>
            </a:xfrm>
            <a:custGeom>
              <a:avLst/>
              <a:gdLst/>
              <a:ahLst/>
              <a:cxnLst/>
              <a:rect l="l" t="t" r="r" b="b"/>
              <a:pathLst>
                <a:path w="5491" h="9602" extrusionOk="0">
                  <a:moveTo>
                    <a:pt x="4945" y="0"/>
                  </a:moveTo>
                  <a:cubicBezTo>
                    <a:pt x="4945" y="37"/>
                    <a:pt x="5054" y="5600"/>
                    <a:pt x="2691" y="8036"/>
                  </a:cubicBezTo>
                  <a:cubicBezTo>
                    <a:pt x="2029" y="8768"/>
                    <a:pt x="1100" y="9165"/>
                    <a:pt x="128" y="9165"/>
                  </a:cubicBezTo>
                  <a:cubicBezTo>
                    <a:pt x="85" y="9165"/>
                    <a:pt x="43" y="9165"/>
                    <a:pt x="0" y="9163"/>
                  </a:cubicBezTo>
                  <a:lnTo>
                    <a:pt x="0" y="9600"/>
                  </a:lnTo>
                  <a:cubicBezTo>
                    <a:pt x="41" y="9601"/>
                    <a:pt x="81" y="9601"/>
                    <a:pt x="122" y="9601"/>
                  </a:cubicBezTo>
                  <a:cubicBezTo>
                    <a:pt x="1205" y="9601"/>
                    <a:pt x="2246" y="9134"/>
                    <a:pt x="2982" y="8363"/>
                  </a:cubicBezTo>
                  <a:cubicBezTo>
                    <a:pt x="5491" y="5782"/>
                    <a:pt x="5382" y="218"/>
                    <a:pt x="5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7182657" y="3272174"/>
              <a:ext cx="95269" cy="126038"/>
            </a:xfrm>
            <a:custGeom>
              <a:avLst/>
              <a:gdLst/>
              <a:ahLst/>
              <a:cxnLst/>
              <a:rect l="l" t="t" r="r" b="b"/>
              <a:pathLst>
                <a:path w="4728" h="6255" extrusionOk="0">
                  <a:moveTo>
                    <a:pt x="1201" y="0"/>
                  </a:moveTo>
                  <a:lnTo>
                    <a:pt x="1201" y="0"/>
                  </a:lnTo>
                  <a:cubicBezTo>
                    <a:pt x="2946" y="3454"/>
                    <a:pt x="1" y="6218"/>
                    <a:pt x="1" y="6254"/>
                  </a:cubicBezTo>
                  <a:cubicBezTo>
                    <a:pt x="4727" y="3527"/>
                    <a:pt x="1201" y="1"/>
                    <a:pt x="1201" y="0"/>
                  </a:cubicBezTo>
                  <a:close/>
                </a:path>
              </a:pathLst>
            </a:custGeom>
            <a:solidFill>
              <a:srgbClr val="E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5721702" y="4454717"/>
              <a:ext cx="258666" cy="38124"/>
            </a:xfrm>
            <a:custGeom>
              <a:avLst/>
              <a:gdLst/>
              <a:ahLst/>
              <a:cxnLst/>
              <a:rect l="l" t="t" r="r" b="b"/>
              <a:pathLst>
                <a:path w="12837" h="1892" extrusionOk="0">
                  <a:moveTo>
                    <a:pt x="1" y="0"/>
                  </a:moveTo>
                  <a:lnTo>
                    <a:pt x="37" y="437"/>
                  </a:lnTo>
                  <a:lnTo>
                    <a:pt x="12763" y="1891"/>
                  </a:lnTo>
                  <a:lnTo>
                    <a:pt x="12836" y="14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6328358" y="4433459"/>
              <a:ext cx="295298" cy="25671"/>
            </a:xfrm>
            <a:custGeom>
              <a:avLst/>
              <a:gdLst/>
              <a:ahLst/>
              <a:cxnLst/>
              <a:rect l="l" t="t" r="r" b="b"/>
              <a:pathLst>
                <a:path w="14655" h="1274" extrusionOk="0">
                  <a:moveTo>
                    <a:pt x="14654" y="1"/>
                  </a:moveTo>
                  <a:lnTo>
                    <a:pt x="1" y="837"/>
                  </a:lnTo>
                  <a:lnTo>
                    <a:pt x="73" y="1273"/>
                  </a:lnTo>
                  <a:lnTo>
                    <a:pt x="14654" y="437"/>
                  </a:lnTo>
                  <a:lnTo>
                    <a:pt x="14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5852112" y="2842818"/>
              <a:ext cx="548080" cy="320204"/>
            </a:xfrm>
            <a:custGeom>
              <a:avLst/>
              <a:gdLst/>
              <a:ahLst/>
              <a:cxnLst/>
              <a:rect l="l" t="t" r="r" b="b"/>
              <a:pathLst>
                <a:path w="27200" h="15891" extrusionOk="0">
                  <a:moveTo>
                    <a:pt x="74" y="0"/>
                  </a:moveTo>
                  <a:cubicBezTo>
                    <a:pt x="1" y="7018"/>
                    <a:pt x="74" y="13054"/>
                    <a:pt x="328" y="13709"/>
                  </a:cubicBezTo>
                  <a:cubicBezTo>
                    <a:pt x="583" y="14400"/>
                    <a:pt x="6000" y="15345"/>
                    <a:pt x="12364" y="15890"/>
                  </a:cubicBezTo>
                  <a:lnTo>
                    <a:pt x="27199" y="5236"/>
                  </a:lnTo>
                  <a:lnTo>
                    <a:pt x="27199" y="5236"/>
                  </a:lnTo>
                  <a:cubicBezTo>
                    <a:pt x="27198" y="5237"/>
                    <a:pt x="16181" y="10254"/>
                    <a:pt x="12218" y="10509"/>
                  </a:cubicBezTo>
                  <a:cubicBezTo>
                    <a:pt x="12171" y="10512"/>
                    <a:pt x="12123" y="10514"/>
                    <a:pt x="12075" y="10514"/>
                  </a:cubicBezTo>
                  <a:cubicBezTo>
                    <a:pt x="8171" y="10514"/>
                    <a:pt x="433" y="467"/>
                    <a:pt x="74" y="0"/>
                  </a:cubicBezTo>
                  <a:close/>
                </a:path>
              </a:pathLst>
            </a:custGeom>
            <a:solidFill>
              <a:srgbClr val="342524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6132741" y="2026964"/>
              <a:ext cx="192715" cy="411806"/>
            </a:xfrm>
            <a:custGeom>
              <a:avLst/>
              <a:gdLst/>
              <a:ahLst/>
              <a:cxnLst/>
              <a:rect l="l" t="t" r="r" b="b"/>
              <a:pathLst>
                <a:path w="9564" h="20437" extrusionOk="0">
                  <a:moveTo>
                    <a:pt x="2744" y="0"/>
                  </a:moveTo>
                  <a:cubicBezTo>
                    <a:pt x="2702" y="0"/>
                    <a:pt x="2660" y="6"/>
                    <a:pt x="2618" y="19"/>
                  </a:cubicBezTo>
                  <a:cubicBezTo>
                    <a:pt x="2036" y="201"/>
                    <a:pt x="1455" y="1037"/>
                    <a:pt x="2473" y="2128"/>
                  </a:cubicBezTo>
                  <a:lnTo>
                    <a:pt x="3091" y="3365"/>
                  </a:lnTo>
                  <a:cubicBezTo>
                    <a:pt x="2982" y="3510"/>
                    <a:pt x="2909" y="3692"/>
                    <a:pt x="2836" y="3874"/>
                  </a:cubicBezTo>
                  <a:cubicBezTo>
                    <a:pt x="2836" y="3874"/>
                    <a:pt x="473" y="13691"/>
                    <a:pt x="0" y="14491"/>
                  </a:cubicBezTo>
                  <a:cubicBezTo>
                    <a:pt x="0" y="14491"/>
                    <a:pt x="1756" y="15612"/>
                    <a:pt x="2749" y="16216"/>
                  </a:cubicBezTo>
                  <a:lnTo>
                    <a:pt x="2749" y="16216"/>
                  </a:lnTo>
                  <a:cubicBezTo>
                    <a:pt x="2919" y="16727"/>
                    <a:pt x="6343" y="20326"/>
                    <a:pt x="6618" y="20418"/>
                  </a:cubicBezTo>
                  <a:cubicBezTo>
                    <a:pt x="6676" y="20431"/>
                    <a:pt x="6733" y="20437"/>
                    <a:pt x="6789" y="20437"/>
                  </a:cubicBezTo>
                  <a:cubicBezTo>
                    <a:pt x="8369" y="20437"/>
                    <a:pt x="9454" y="15691"/>
                    <a:pt x="9454" y="15691"/>
                  </a:cubicBezTo>
                  <a:cubicBezTo>
                    <a:pt x="9563" y="10455"/>
                    <a:pt x="8181" y="383"/>
                    <a:pt x="8181" y="383"/>
                  </a:cubicBezTo>
                  <a:cubicBezTo>
                    <a:pt x="6727" y="856"/>
                    <a:pt x="5345" y="1510"/>
                    <a:pt x="4073" y="2346"/>
                  </a:cubicBezTo>
                  <a:cubicBezTo>
                    <a:pt x="4036" y="1874"/>
                    <a:pt x="3927" y="1437"/>
                    <a:pt x="3745" y="1001"/>
                  </a:cubicBezTo>
                  <a:cubicBezTo>
                    <a:pt x="3745" y="1001"/>
                    <a:pt x="3276" y="0"/>
                    <a:pt x="2744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6196476" y="2136520"/>
              <a:ext cx="123117" cy="112175"/>
            </a:xfrm>
            <a:custGeom>
              <a:avLst/>
              <a:gdLst/>
              <a:ahLst/>
              <a:cxnLst/>
              <a:rect l="l" t="t" r="r" b="b"/>
              <a:pathLst>
                <a:path w="6110" h="5567" extrusionOk="0">
                  <a:moveTo>
                    <a:pt x="1" y="0"/>
                  </a:moveTo>
                  <a:cubicBezTo>
                    <a:pt x="2" y="3"/>
                    <a:pt x="2909" y="5566"/>
                    <a:pt x="5991" y="5566"/>
                  </a:cubicBezTo>
                  <a:cubicBezTo>
                    <a:pt x="6031" y="5566"/>
                    <a:pt x="6070" y="5565"/>
                    <a:pt x="6109" y="5563"/>
                  </a:cubicBezTo>
                  <a:cubicBezTo>
                    <a:pt x="6073" y="4654"/>
                    <a:pt x="6037" y="4400"/>
                    <a:pt x="5964" y="3200"/>
                  </a:cubicBezTo>
                  <a:cubicBezTo>
                    <a:pt x="5964" y="3200"/>
                    <a:pt x="1310" y="2473"/>
                    <a:pt x="1" y="0"/>
                  </a:cubicBezTo>
                  <a:close/>
                </a:path>
              </a:pathLst>
            </a:custGeom>
            <a:solidFill>
              <a:srgbClr val="E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6175822" y="2009172"/>
              <a:ext cx="167205" cy="193803"/>
            </a:xfrm>
            <a:custGeom>
              <a:avLst/>
              <a:gdLst/>
              <a:ahLst/>
              <a:cxnLst/>
              <a:rect l="l" t="t" r="r" b="b"/>
              <a:pathLst>
                <a:path w="8298" h="9618" extrusionOk="0">
                  <a:moveTo>
                    <a:pt x="6083" y="0"/>
                  </a:moveTo>
                  <a:cubicBezTo>
                    <a:pt x="1" y="0"/>
                    <a:pt x="953" y="3448"/>
                    <a:pt x="953" y="3448"/>
                  </a:cubicBezTo>
                  <a:cubicBezTo>
                    <a:pt x="953" y="3448"/>
                    <a:pt x="1498" y="7084"/>
                    <a:pt x="3462" y="8538"/>
                  </a:cubicBezTo>
                  <a:cubicBezTo>
                    <a:pt x="4570" y="9338"/>
                    <a:pt x="5643" y="9618"/>
                    <a:pt x="6433" y="9618"/>
                  </a:cubicBezTo>
                  <a:cubicBezTo>
                    <a:pt x="7043" y="9618"/>
                    <a:pt x="7485" y="9451"/>
                    <a:pt x="7643" y="9229"/>
                  </a:cubicBezTo>
                  <a:cubicBezTo>
                    <a:pt x="8298" y="8211"/>
                    <a:pt x="8116" y="3666"/>
                    <a:pt x="7643" y="2939"/>
                  </a:cubicBezTo>
                  <a:cubicBezTo>
                    <a:pt x="7134" y="2248"/>
                    <a:pt x="7098" y="30"/>
                    <a:pt x="7098" y="30"/>
                  </a:cubicBezTo>
                  <a:cubicBezTo>
                    <a:pt x="6740" y="10"/>
                    <a:pt x="6402" y="0"/>
                    <a:pt x="6083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6235305" y="2095474"/>
              <a:ext cx="104075" cy="107117"/>
            </a:xfrm>
            <a:custGeom>
              <a:avLst/>
              <a:gdLst/>
              <a:ahLst/>
              <a:cxnLst/>
              <a:rect l="l" t="t" r="r" b="b"/>
              <a:pathLst>
                <a:path w="5165" h="5316" extrusionOk="0">
                  <a:moveTo>
                    <a:pt x="292" y="1"/>
                  </a:moveTo>
                  <a:lnTo>
                    <a:pt x="1" y="3819"/>
                  </a:lnTo>
                  <a:cubicBezTo>
                    <a:pt x="1574" y="4972"/>
                    <a:pt x="2784" y="5315"/>
                    <a:pt x="3589" y="5315"/>
                  </a:cubicBezTo>
                  <a:cubicBezTo>
                    <a:pt x="4180" y="5315"/>
                    <a:pt x="4553" y="5131"/>
                    <a:pt x="4691" y="4946"/>
                  </a:cubicBezTo>
                  <a:cubicBezTo>
                    <a:pt x="5091" y="4328"/>
                    <a:pt x="5164" y="2364"/>
                    <a:pt x="5055" y="765"/>
                  </a:cubicBezTo>
                  <a:cubicBezTo>
                    <a:pt x="4733" y="636"/>
                    <a:pt x="4270" y="195"/>
                    <a:pt x="3865" y="195"/>
                  </a:cubicBezTo>
                  <a:cubicBezTo>
                    <a:pt x="3812" y="195"/>
                    <a:pt x="3760" y="202"/>
                    <a:pt x="3710" y="219"/>
                  </a:cubicBezTo>
                  <a:cubicBezTo>
                    <a:pt x="3135" y="363"/>
                    <a:pt x="2627" y="416"/>
                    <a:pt x="2189" y="416"/>
                  </a:cubicBezTo>
                  <a:cubicBezTo>
                    <a:pt x="963" y="416"/>
                    <a:pt x="292" y="1"/>
                    <a:pt x="292" y="1"/>
                  </a:cubicBez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6316630" y="2082216"/>
              <a:ext cx="8826" cy="17692"/>
            </a:xfrm>
            <a:custGeom>
              <a:avLst/>
              <a:gdLst/>
              <a:ahLst/>
              <a:cxnLst/>
              <a:rect l="l" t="t" r="r" b="b"/>
              <a:pathLst>
                <a:path w="438" h="878" extrusionOk="0">
                  <a:moveTo>
                    <a:pt x="195" y="0"/>
                  </a:moveTo>
                  <a:cubicBezTo>
                    <a:pt x="94" y="0"/>
                    <a:pt x="1" y="205"/>
                    <a:pt x="1" y="441"/>
                  </a:cubicBezTo>
                  <a:cubicBezTo>
                    <a:pt x="1" y="659"/>
                    <a:pt x="74" y="877"/>
                    <a:pt x="183" y="877"/>
                  </a:cubicBezTo>
                  <a:cubicBezTo>
                    <a:pt x="292" y="877"/>
                    <a:pt x="401" y="695"/>
                    <a:pt x="401" y="441"/>
                  </a:cubicBezTo>
                  <a:cubicBezTo>
                    <a:pt x="437" y="186"/>
                    <a:pt x="328" y="4"/>
                    <a:pt x="219" y="4"/>
                  </a:cubicBezTo>
                  <a:cubicBezTo>
                    <a:pt x="211" y="2"/>
                    <a:pt x="203" y="0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6281469" y="2080100"/>
              <a:ext cx="8806" cy="18337"/>
            </a:xfrm>
            <a:custGeom>
              <a:avLst/>
              <a:gdLst/>
              <a:ahLst/>
              <a:cxnLst/>
              <a:rect l="l" t="t" r="r" b="b"/>
              <a:pathLst>
                <a:path w="437" h="910" extrusionOk="0">
                  <a:moveTo>
                    <a:pt x="255" y="0"/>
                  </a:moveTo>
                  <a:cubicBezTo>
                    <a:pt x="146" y="0"/>
                    <a:pt x="37" y="219"/>
                    <a:pt x="37" y="437"/>
                  </a:cubicBezTo>
                  <a:cubicBezTo>
                    <a:pt x="1" y="691"/>
                    <a:pt x="110" y="909"/>
                    <a:pt x="219" y="909"/>
                  </a:cubicBezTo>
                  <a:cubicBezTo>
                    <a:pt x="328" y="909"/>
                    <a:pt x="437" y="728"/>
                    <a:pt x="437" y="473"/>
                  </a:cubicBezTo>
                  <a:cubicBezTo>
                    <a:pt x="437" y="219"/>
                    <a:pt x="364" y="37"/>
                    <a:pt x="2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6245561" y="2048222"/>
              <a:ext cx="54062" cy="21641"/>
            </a:xfrm>
            <a:custGeom>
              <a:avLst/>
              <a:gdLst/>
              <a:ahLst/>
              <a:cxnLst/>
              <a:rect l="l" t="t" r="r" b="b"/>
              <a:pathLst>
                <a:path w="2683" h="1074" extrusionOk="0">
                  <a:moveTo>
                    <a:pt x="1365" y="0"/>
                  </a:moveTo>
                  <a:cubicBezTo>
                    <a:pt x="1133" y="0"/>
                    <a:pt x="895" y="70"/>
                    <a:pt x="692" y="273"/>
                  </a:cubicBezTo>
                  <a:cubicBezTo>
                    <a:pt x="1" y="928"/>
                    <a:pt x="401" y="1073"/>
                    <a:pt x="510" y="1073"/>
                  </a:cubicBezTo>
                  <a:cubicBezTo>
                    <a:pt x="621" y="1073"/>
                    <a:pt x="1373" y="689"/>
                    <a:pt x="1865" y="689"/>
                  </a:cubicBezTo>
                  <a:cubicBezTo>
                    <a:pt x="2016" y="689"/>
                    <a:pt x="2142" y="725"/>
                    <a:pt x="2219" y="819"/>
                  </a:cubicBezTo>
                  <a:cubicBezTo>
                    <a:pt x="2223" y="819"/>
                    <a:pt x="2235" y="819"/>
                    <a:pt x="2250" y="819"/>
                  </a:cubicBezTo>
                  <a:cubicBezTo>
                    <a:pt x="2360" y="819"/>
                    <a:pt x="2682" y="792"/>
                    <a:pt x="2364" y="346"/>
                  </a:cubicBezTo>
                  <a:cubicBezTo>
                    <a:pt x="2364" y="346"/>
                    <a:pt x="1880" y="0"/>
                    <a:pt x="1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6304923" y="2050701"/>
              <a:ext cx="38204" cy="15495"/>
            </a:xfrm>
            <a:custGeom>
              <a:avLst/>
              <a:gdLst/>
              <a:ahLst/>
              <a:cxnLst/>
              <a:rect l="l" t="t" r="r" b="b"/>
              <a:pathLst>
                <a:path w="1896" h="769" extrusionOk="0">
                  <a:moveTo>
                    <a:pt x="1154" y="1"/>
                  </a:moveTo>
                  <a:cubicBezTo>
                    <a:pt x="788" y="1"/>
                    <a:pt x="400" y="259"/>
                    <a:pt x="400" y="259"/>
                  </a:cubicBezTo>
                  <a:cubicBezTo>
                    <a:pt x="0" y="769"/>
                    <a:pt x="509" y="769"/>
                    <a:pt x="509" y="769"/>
                  </a:cubicBezTo>
                  <a:cubicBezTo>
                    <a:pt x="583" y="687"/>
                    <a:pt x="702" y="660"/>
                    <a:pt x="838" y="660"/>
                  </a:cubicBezTo>
                  <a:cubicBezTo>
                    <a:pt x="1103" y="660"/>
                    <a:pt x="1435" y="763"/>
                    <a:pt x="1634" y="763"/>
                  </a:cubicBezTo>
                  <a:cubicBezTo>
                    <a:pt x="1830" y="763"/>
                    <a:pt x="1895" y="662"/>
                    <a:pt x="1636" y="259"/>
                  </a:cubicBezTo>
                  <a:cubicBezTo>
                    <a:pt x="1515" y="66"/>
                    <a:pt x="1337" y="1"/>
                    <a:pt x="1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6212596" y="2054449"/>
              <a:ext cx="54244" cy="56440"/>
            </a:xfrm>
            <a:custGeom>
              <a:avLst/>
              <a:gdLst/>
              <a:ahLst/>
              <a:cxnLst/>
              <a:rect l="l" t="t" r="r" b="b"/>
              <a:pathLst>
                <a:path w="2692" h="2801" extrusionOk="0">
                  <a:moveTo>
                    <a:pt x="255" y="1"/>
                  </a:moveTo>
                  <a:lnTo>
                    <a:pt x="1" y="37"/>
                  </a:lnTo>
                  <a:cubicBezTo>
                    <a:pt x="291" y="1346"/>
                    <a:pt x="1310" y="2401"/>
                    <a:pt x="2619" y="2801"/>
                  </a:cubicBezTo>
                  <a:lnTo>
                    <a:pt x="2691" y="2546"/>
                  </a:lnTo>
                  <a:cubicBezTo>
                    <a:pt x="1455" y="2219"/>
                    <a:pt x="546" y="1237"/>
                    <a:pt x="255" y="1"/>
                  </a:cubicBez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6178159" y="2121125"/>
              <a:ext cx="62304" cy="52773"/>
            </a:xfrm>
            <a:custGeom>
              <a:avLst/>
              <a:gdLst/>
              <a:ahLst/>
              <a:cxnLst/>
              <a:rect l="l" t="t" r="r" b="b"/>
              <a:pathLst>
                <a:path w="3092" h="2619" extrusionOk="0">
                  <a:moveTo>
                    <a:pt x="219" y="1"/>
                  </a:moveTo>
                  <a:lnTo>
                    <a:pt x="1" y="146"/>
                  </a:lnTo>
                  <a:cubicBezTo>
                    <a:pt x="764" y="1237"/>
                    <a:pt x="1782" y="2073"/>
                    <a:pt x="2982" y="2619"/>
                  </a:cubicBezTo>
                  <a:lnTo>
                    <a:pt x="3091" y="2400"/>
                  </a:lnTo>
                  <a:cubicBezTo>
                    <a:pt x="1928" y="1855"/>
                    <a:pt x="946" y="1055"/>
                    <a:pt x="219" y="1"/>
                  </a:cubicBez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6066790" y="2240554"/>
              <a:ext cx="336324" cy="257195"/>
            </a:xfrm>
            <a:custGeom>
              <a:avLst/>
              <a:gdLst/>
              <a:ahLst/>
              <a:cxnLst/>
              <a:rect l="l" t="t" r="r" b="b"/>
              <a:pathLst>
                <a:path w="16691" h="12764" extrusionOk="0">
                  <a:moveTo>
                    <a:pt x="4437" y="0"/>
                  </a:moveTo>
                  <a:cubicBezTo>
                    <a:pt x="4437" y="0"/>
                    <a:pt x="4182" y="1"/>
                    <a:pt x="3273" y="73"/>
                  </a:cubicBezTo>
                  <a:cubicBezTo>
                    <a:pt x="2364" y="146"/>
                    <a:pt x="1" y="4837"/>
                    <a:pt x="1" y="4837"/>
                  </a:cubicBezTo>
                  <a:cubicBezTo>
                    <a:pt x="292" y="6764"/>
                    <a:pt x="3746" y="10545"/>
                    <a:pt x="3746" y="10545"/>
                  </a:cubicBezTo>
                  <a:lnTo>
                    <a:pt x="6291" y="6364"/>
                  </a:lnTo>
                  <a:lnTo>
                    <a:pt x="10364" y="12763"/>
                  </a:lnTo>
                  <a:lnTo>
                    <a:pt x="12218" y="6582"/>
                  </a:lnTo>
                  <a:lnTo>
                    <a:pt x="16690" y="9673"/>
                  </a:lnTo>
                  <a:cubicBezTo>
                    <a:pt x="16690" y="9673"/>
                    <a:pt x="16072" y="5418"/>
                    <a:pt x="15636" y="4109"/>
                  </a:cubicBezTo>
                  <a:cubicBezTo>
                    <a:pt x="15163" y="2800"/>
                    <a:pt x="12618" y="655"/>
                    <a:pt x="12618" y="655"/>
                  </a:cubicBezTo>
                  <a:lnTo>
                    <a:pt x="12618" y="655"/>
                  </a:lnTo>
                  <a:lnTo>
                    <a:pt x="12727" y="5055"/>
                  </a:lnTo>
                  <a:lnTo>
                    <a:pt x="11018" y="4946"/>
                  </a:lnTo>
                  <a:lnTo>
                    <a:pt x="9927" y="9745"/>
                  </a:lnTo>
                  <a:lnTo>
                    <a:pt x="6582" y="4727"/>
                  </a:lnTo>
                  <a:lnTo>
                    <a:pt x="4655" y="4655"/>
                  </a:lnTo>
                  <a:cubicBezTo>
                    <a:pt x="2873" y="4182"/>
                    <a:pt x="4437" y="0"/>
                    <a:pt x="4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6062398" y="2236706"/>
              <a:ext cx="345109" cy="265436"/>
            </a:xfrm>
            <a:custGeom>
              <a:avLst/>
              <a:gdLst/>
              <a:ahLst/>
              <a:cxnLst/>
              <a:rect l="l" t="t" r="r" b="b"/>
              <a:pathLst>
                <a:path w="17127" h="13173" extrusionOk="0">
                  <a:moveTo>
                    <a:pt x="4396" y="1"/>
                  </a:moveTo>
                  <a:cubicBezTo>
                    <a:pt x="4209" y="1"/>
                    <a:pt x="3909" y="10"/>
                    <a:pt x="3455" y="46"/>
                  </a:cubicBezTo>
                  <a:cubicBezTo>
                    <a:pt x="2473" y="155"/>
                    <a:pt x="401" y="4155"/>
                    <a:pt x="1" y="4955"/>
                  </a:cubicBezTo>
                  <a:cubicBezTo>
                    <a:pt x="1" y="4991"/>
                    <a:pt x="1" y="5028"/>
                    <a:pt x="1" y="5064"/>
                  </a:cubicBezTo>
                  <a:cubicBezTo>
                    <a:pt x="328" y="7027"/>
                    <a:pt x="3673" y="10700"/>
                    <a:pt x="3818" y="10882"/>
                  </a:cubicBezTo>
                  <a:cubicBezTo>
                    <a:pt x="3844" y="10907"/>
                    <a:pt x="3888" y="10933"/>
                    <a:pt x="3937" y="10933"/>
                  </a:cubicBezTo>
                  <a:cubicBezTo>
                    <a:pt x="3958" y="10933"/>
                    <a:pt x="3979" y="10929"/>
                    <a:pt x="4000" y="10918"/>
                  </a:cubicBezTo>
                  <a:cubicBezTo>
                    <a:pt x="4037" y="10918"/>
                    <a:pt x="4109" y="10882"/>
                    <a:pt x="4146" y="10845"/>
                  </a:cubicBezTo>
                  <a:lnTo>
                    <a:pt x="6509" y="6955"/>
                  </a:lnTo>
                  <a:lnTo>
                    <a:pt x="10436" y="13063"/>
                  </a:lnTo>
                  <a:cubicBezTo>
                    <a:pt x="10473" y="13136"/>
                    <a:pt x="10509" y="13172"/>
                    <a:pt x="10582" y="13172"/>
                  </a:cubicBezTo>
                  <a:lnTo>
                    <a:pt x="10618" y="13172"/>
                  </a:lnTo>
                  <a:cubicBezTo>
                    <a:pt x="10691" y="13172"/>
                    <a:pt x="10763" y="13136"/>
                    <a:pt x="10800" y="13027"/>
                  </a:cubicBezTo>
                  <a:lnTo>
                    <a:pt x="12545" y="7136"/>
                  </a:lnTo>
                  <a:lnTo>
                    <a:pt x="16799" y="10045"/>
                  </a:lnTo>
                  <a:cubicBezTo>
                    <a:pt x="16836" y="10082"/>
                    <a:pt x="16872" y="10100"/>
                    <a:pt x="16908" y="10100"/>
                  </a:cubicBezTo>
                  <a:cubicBezTo>
                    <a:pt x="16945" y="10100"/>
                    <a:pt x="16981" y="10082"/>
                    <a:pt x="17018" y="10045"/>
                  </a:cubicBezTo>
                  <a:cubicBezTo>
                    <a:pt x="17090" y="10009"/>
                    <a:pt x="17127" y="9936"/>
                    <a:pt x="17127" y="9864"/>
                  </a:cubicBezTo>
                  <a:cubicBezTo>
                    <a:pt x="17090" y="9682"/>
                    <a:pt x="16508" y="5609"/>
                    <a:pt x="16036" y="4264"/>
                  </a:cubicBezTo>
                  <a:cubicBezTo>
                    <a:pt x="15563" y="2919"/>
                    <a:pt x="13054" y="773"/>
                    <a:pt x="12945" y="701"/>
                  </a:cubicBezTo>
                  <a:cubicBezTo>
                    <a:pt x="12910" y="654"/>
                    <a:pt x="12863" y="633"/>
                    <a:pt x="12816" y="633"/>
                  </a:cubicBezTo>
                  <a:cubicBezTo>
                    <a:pt x="12718" y="633"/>
                    <a:pt x="12618" y="723"/>
                    <a:pt x="12618" y="846"/>
                  </a:cubicBezTo>
                  <a:lnTo>
                    <a:pt x="12691" y="5282"/>
                  </a:lnTo>
                  <a:cubicBezTo>
                    <a:pt x="12691" y="5391"/>
                    <a:pt x="12800" y="5464"/>
                    <a:pt x="12909" y="5464"/>
                  </a:cubicBezTo>
                  <a:cubicBezTo>
                    <a:pt x="13018" y="5464"/>
                    <a:pt x="13127" y="5391"/>
                    <a:pt x="13127" y="5246"/>
                  </a:cubicBezTo>
                  <a:lnTo>
                    <a:pt x="13054" y="1319"/>
                  </a:lnTo>
                  <a:lnTo>
                    <a:pt x="13054" y="1319"/>
                  </a:lnTo>
                  <a:cubicBezTo>
                    <a:pt x="13745" y="1937"/>
                    <a:pt x="15309" y="3428"/>
                    <a:pt x="15636" y="4373"/>
                  </a:cubicBezTo>
                  <a:cubicBezTo>
                    <a:pt x="16072" y="6046"/>
                    <a:pt x="16399" y="7718"/>
                    <a:pt x="16618" y="9427"/>
                  </a:cubicBezTo>
                  <a:lnTo>
                    <a:pt x="12545" y="6627"/>
                  </a:lnTo>
                  <a:cubicBezTo>
                    <a:pt x="12509" y="6603"/>
                    <a:pt x="12464" y="6591"/>
                    <a:pt x="12420" y="6591"/>
                  </a:cubicBezTo>
                  <a:cubicBezTo>
                    <a:pt x="12331" y="6591"/>
                    <a:pt x="12242" y="6640"/>
                    <a:pt x="12218" y="6737"/>
                  </a:cubicBezTo>
                  <a:lnTo>
                    <a:pt x="10509" y="12482"/>
                  </a:lnTo>
                  <a:lnTo>
                    <a:pt x="6655" y="6446"/>
                  </a:lnTo>
                  <a:cubicBezTo>
                    <a:pt x="6618" y="6373"/>
                    <a:pt x="6546" y="6337"/>
                    <a:pt x="6473" y="6337"/>
                  </a:cubicBezTo>
                  <a:cubicBezTo>
                    <a:pt x="6400" y="6337"/>
                    <a:pt x="6327" y="6373"/>
                    <a:pt x="6291" y="6446"/>
                  </a:cubicBezTo>
                  <a:lnTo>
                    <a:pt x="3891" y="10373"/>
                  </a:lnTo>
                  <a:cubicBezTo>
                    <a:pt x="3200" y="9573"/>
                    <a:pt x="691" y="6664"/>
                    <a:pt x="401" y="5064"/>
                  </a:cubicBezTo>
                  <a:cubicBezTo>
                    <a:pt x="1528" y="2846"/>
                    <a:pt x="2982" y="519"/>
                    <a:pt x="3491" y="482"/>
                  </a:cubicBezTo>
                  <a:cubicBezTo>
                    <a:pt x="3855" y="446"/>
                    <a:pt x="4146" y="410"/>
                    <a:pt x="4328" y="410"/>
                  </a:cubicBezTo>
                  <a:cubicBezTo>
                    <a:pt x="4037" y="1137"/>
                    <a:pt x="3418" y="3064"/>
                    <a:pt x="3855" y="4009"/>
                  </a:cubicBezTo>
                  <a:cubicBezTo>
                    <a:pt x="3892" y="4108"/>
                    <a:pt x="3966" y="4148"/>
                    <a:pt x="4043" y="4148"/>
                  </a:cubicBezTo>
                  <a:cubicBezTo>
                    <a:pt x="4193" y="4148"/>
                    <a:pt x="4351" y="3996"/>
                    <a:pt x="4255" y="3828"/>
                  </a:cubicBezTo>
                  <a:cubicBezTo>
                    <a:pt x="3855" y="2991"/>
                    <a:pt x="4546" y="991"/>
                    <a:pt x="4837" y="264"/>
                  </a:cubicBezTo>
                  <a:cubicBezTo>
                    <a:pt x="4837" y="228"/>
                    <a:pt x="4837" y="155"/>
                    <a:pt x="4837" y="82"/>
                  </a:cubicBezTo>
                  <a:cubicBezTo>
                    <a:pt x="4764" y="46"/>
                    <a:pt x="4727" y="10"/>
                    <a:pt x="4655" y="10"/>
                  </a:cubicBezTo>
                  <a:cubicBezTo>
                    <a:pt x="4655" y="10"/>
                    <a:pt x="4582" y="1"/>
                    <a:pt x="4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6140056" y="1970585"/>
              <a:ext cx="184655" cy="202588"/>
            </a:xfrm>
            <a:custGeom>
              <a:avLst/>
              <a:gdLst/>
              <a:ahLst/>
              <a:cxnLst/>
              <a:rect l="l" t="t" r="r" b="b"/>
              <a:pathLst>
                <a:path w="9164" h="10054" extrusionOk="0">
                  <a:moveTo>
                    <a:pt x="5201" y="1"/>
                  </a:moveTo>
                  <a:cubicBezTo>
                    <a:pt x="4985" y="1"/>
                    <a:pt x="4766" y="18"/>
                    <a:pt x="4546" y="54"/>
                  </a:cubicBezTo>
                  <a:cubicBezTo>
                    <a:pt x="3491" y="236"/>
                    <a:pt x="2437" y="636"/>
                    <a:pt x="1564" y="1254"/>
                  </a:cubicBezTo>
                  <a:cubicBezTo>
                    <a:pt x="1201" y="1436"/>
                    <a:pt x="910" y="1690"/>
                    <a:pt x="655" y="1981"/>
                  </a:cubicBezTo>
                  <a:cubicBezTo>
                    <a:pt x="219" y="2490"/>
                    <a:pt x="1" y="3108"/>
                    <a:pt x="1" y="3763"/>
                  </a:cubicBezTo>
                  <a:cubicBezTo>
                    <a:pt x="1" y="4417"/>
                    <a:pt x="74" y="5035"/>
                    <a:pt x="255" y="5690"/>
                  </a:cubicBezTo>
                  <a:cubicBezTo>
                    <a:pt x="474" y="6817"/>
                    <a:pt x="764" y="7944"/>
                    <a:pt x="1092" y="9035"/>
                  </a:cubicBezTo>
                  <a:cubicBezTo>
                    <a:pt x="1164" y="9362"/>
                    <a:pt x="1310" y="9690"/>
                    <a:pt x="1492" y="9944"/>
                  </a:cubicBezTo>
                  <a:cubicBezTo>
                    <a:pt x="1528" y="10017"/>
                    <a:pt x="1601" y="10053"/>
                    <a:pt x="1673" y="10053"/>
                  </a:cubicBezTo>
                  <a:cubicBezTo>
                    <a:pt x="1783" y="10053"/>
                    <a:pt x="1819" y="9944"/>
                    <a:pt x="1892" y="9871"/>
                  </a:cubicBezTo>
                  <a:cubicBezTo>
                    <a:pt x="2073" y="9471"/>
                    <a:pt x="2473" y="9253"/>
                    <a:pt x="2801" y="8926"/>
                  </a:cubicBezTo>
                  <a:cubicBezTo>
                    <a:pt x="3128" y="8526"/>
                    <a:pt x="3346" y="8017"/>
                    <a:pt x="3382" y="7508"/>
                  </a:cubicBezTo>
                  <a:cubicBezTo>
                    <a:pt x="3455" y="7144"/>
                    <a:pt x="3382" y="6744"/>
                    <a:pt x="3164" y="6417"/>
                  </a:cubicBezTo>
                  <a:cubicBezTo>
                    <a:pt x="2910" y="6126"/>
                    <a:pt x="2510" y="6017"/>
                    <a:pt x="2182" y="5799"/>
                  </a:cubicBezTo>
                  <a:cubicBezTo>
                    <a:pt x="1855" y="5544"/>
                    <a:pt x="1601" y="5217"/>
                    <a:pt x="1419" y="4817"/>
                  </a:cubicBezTo>
                  <a:cubicBezTo>
                    <a:pt x="1128" y="4381"/>
                    <a:pt x="983" y="3872"/>
                    <a:pt x="1055" y="3363"/>
                  </a:cubicBezTo>
                  <a:cubicBezTo>
                    <a:pt x="1195" y="2840"/>
                    <a:pt x="1667" y="2451"/>
                    <a:pt x="2218" y="2451"/>
                  </a:cubicBezTo>
                  <a:cubicBezTo>
                    <a:pt x="2243" y="2451"/>
                    <a:pt x="2267" y="2452"/>
                    <a:pt x="2292" y="2454"/>
                  </a:cubicBezTo>
                  <a:cubicBezTo>
                    <a:pt x="2321" y="2444"/>
                    <a:pt x="2350" y="2439"/>
                    <a:pt x="2380" y="2439"/>
                  </a:cubicBezTo>
                  <a:cubicBezTo>
                    <a:pt x="2462" y="2439"/>
                    <a:pt x="2549" y="2473"/>
                    <a:pt x="2655" y="2526"/>
                  </a:cubicBezTo>
                  <a:cubicBezTo>
                    <a:pt x="2764" y="2563"/>
                    <a:pt x="2873" y="2672"/>
                    <a:pt x="2946" y="2817"/>
                  </a:cubicBezTo>
                  <a:cubicBezTo>
                    <a:pt x="3237" y="3217"/>
                    <a:pt x="3346" y="3726"/>
                    <a:pt x="3637" y="4199"/>
                  </a:cubicBezTo>
                  <a:cubicBezTo>
                    <a:pt x="3637" y="4235"/>
                    <a:pt x="3673" y="4272"/>
                    <a:pt x="3710" y="4272"/>
                  </a:cubicBezTo>
                  <a:cubicBezTo>
                    <a:pt x="3728" y="4290"/>
                    <a:pt x="3746" y="4299"/>
                    <a:pt x="3764" y="4299"/>
                  </a:cubicBezTo>
                  <a:cubicBezTo>
                    <a:pt x="3782" y="4299"/>
                    <a:pt x="3801" y="4290"/>
                    <a:pt x="3819" y="4272"/>
                  </a:cubicBezTo>
                  <a:cubicBezTo>
                    <a:pt x="4146" y="4126"/>
                    <a:pt x="4291" y="3799"/>
                    <a:pt x="4510" y="3545"/>
                  </a:cubicBezTo>
                  <a:cubicBezTo>
                    <a:pt x="4800" y="3181"/>
                    <a:pt x="5200" y="2963"/>
                    <a:pt x="5637" y="2817"/>
                  </a:cubicBezTo>
                  <a:cubicBezTo>
                    <a:pt x="6219" y="2745"/>
                    <a:pt x="6800" y="2708"/>
                    <a:pt x="7418" y="2708"/>
                  </a:cubicBezTo>
                  <a:cubicBezTo>
                    <a:pt x="7637" y="2708"/>
                    <a:pt x="7891" y="2672"/>
                    <a:pt x="8146" y="2599"/>
                  </a:cubicBezTo>
                  <a:cubicBezTo>
                    <a:pt x="8364" y="2490"/>
                    <a:pt x="9164" y="2054"/>
                    <a:pt x="8727" y="1763"/>
                  </a:cubicBezTo>
                  <a:cubicBezTo>
                    <a:pt x="8546" y="1654"/>
                    <a:pt x="8328" y="1508"/>
                    <a:pt x="8182" y="1327"/>
                  </a:cubicBezTo>
                  <a:cubicBezTo>
                    <a:pt x="8000" y="1181"/>
                    <a:pt x="7818" y="999"/>
                    <a:pt x="7637" y="854"/>
                  </a:cubicBezTo>
                  <a:cubicBezTo>
                    <a:pt x="6934" y="298"/>
                    <a:pt x="6091" y="1"/>
                    <a:pt x="52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6334221" y="2747569"/>
              <a:ext cx="57911" cy="157553"/>
            </a:xfrm>
            <a:custGeom>
              <a:avLst/>
              <a:gdLst/>
              <a:ahLst/>
              <a:cxnLst/>
              <a:rect l="l" t="t" r="r" b="b"/>
              <a:pathLst>
                <a:path w="2874" h="7819" extrusionOk="0">
                  <a:moveTo>
                    <a:pt x="400" y="0"/>
                  </a:moveTo>
                  <a:lnTo>
                    <a:pt x="1" y="146"/>
                  </a:lnTo>
                  <a:lnTo>
                    <a:pt x="2473" y="7818"/>
                  </a:lnTo>
                  <a:lnTo>
                    <a:pt x="2873" y="7673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6458768" y="4634959"/>
              <a:ext cx="105526" cy="17591"/>
            </a:xfrm>
            <a:custGeom>
              <a:avLst/>
              <a:gdLst/>
              <a:ahLst/>
              <a:cxnLst/>
              <a:rect l="l" t="t" r="r" b="b"/>
              <a:pathLst>
                <a:path w="5237" h="873" extrusionOk="0">
                  <a:moveTo>
                    <a:pt x="255" y="0"/>
                  </a:moveTo>
                  <a:cubicBezTo>
                    <a:pt x="146" y="0"/>
                    <a:pt x="37" y="73"/>
                    <a:pt x="37" y="146"/>
                  </a:cubicBezTo>
                  <a:cubicBezTo>
                    <a:pt x="1" y="255"/>
                    <a:pt x="74" y="364"/>
                    <a:pt x="183" y="364"/>
                  </a:cubicBezTo>
                  <a:lnTo>
                    <a:pt x="2473" y="873"/>
                  </a:lnTo>
                  <a:lnTo>
                    <a:pt x="2546" y="873"/>
                  </a:lnTo>
                  <a:lnTo>
                    <a:pt x="5091" y="436"/>
                  </a:lnTo>
                  <a:cubicBezTo>
                    <a:pt x="5201" y="400"/>
                    <a:pt x="5237" y="291"/>
                    <a:pt x="5237" y="218"/>
                  </a:cubicBezTo>
                  <a:cubicBezTo>
                    <a:pt x="5207" y="129"/>
                    <a:pt x="5152" y="63"/>
                    <a:pt x="5073" y="63"/>
                  </a:cubicBezTo>
                  <a:cubicBezTo>
                    <a:pt x="5056" y="63"/>
                    <a:pt x="5038" y="66"/>
                    <a:pt x="5019" y="73"/>
                  </a:cubicBezTo>
                  <a:lnTo>
                    <a:pt x="2510" y="50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6457559" y="4655411"/>
              <a:ext cx="107480" cy="17651"/>
            </a:xfrm>
            <a:custGeom>
              <a:avLst/>
              <a:gdLst/>
              <a:ahLst/>
              <a:cxnLst/>
              <a:rect l="l" t="t" r="r" b="b"/>
              <a:pathLst>
                <a:path w="5334" h="876" extrusionOk="0">
                  <a:moveTo>
                    <a:pt x="280" y="1"/>
                  </a:moveTo>
                  <a:cubicBezTo>
                    <a:pt x="55" y="1"/>
                    <a:pt x="0" y="332"/>
                    <a:pt x="243" y="367"/>
                  </a:cubicBezTo>
                  <a:lnTo>
                    <a:pt x="2533" y="876"/>
                  </a:lnTo>
                  <a:lnTo>
                    <a:pt x="2606" y="876"/>
                  </a:lnTo>
                  <a:lnTo>
                    <a:pt x="5151" y="440"/>
                  </a:lnTo>
                  <a:cubicBezTo>
                    <a:pt x="5261" y="403"/>
                    <a:pt x="5333" y="294"/>
                    <a:pt x="5297" y="221"/>
                  </a:cubicBezTo>
                  <a:cubicBezTo>
                    <a:pt x="5267" y="132"/>
                    <a:pt x="5212" y="67"/>
                    <a:pt x="5133" y="67"/>
                  </a:cubicBezTo>
                  <a:cubicBezTo>
                    <a:pt x="5116" y="67"/>
                    <a:pt x="5098" y="70"/>
                    <a:pt x="5079" y="76"/>
                  </a:cubicBezTo>
                  <a:lnTo>
                    <a:pt x="2570" y="512"/>
                  </a:lnTo>
                  <a:lnTo>
                    <a:pt x="315" y="3"/>
                  </a:lnTo>
                  <a:cubicBezTo>
                    <a:pt x="303" y="2"/>
                    <a:pt x="292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5792045" y="4626899"/>
              <a:ext cx="104055" cy="17591"/>
            </a:xfrm>
            <a:custGeom>
              <a:avLst/>
              <a:gdLst/>
              <a:ahLst/>
              <a:cxnLst/>
              <a:rect l="l" t="t" r="r" b="b"/>
              <a:pathLst>
                <a:path w="5164" h="873" extrusionOk="0">
                  <a:moveTo>
                    <a:pt x="218" y="0"/>
                  </a:moveTo>
                  <a:cubicBezTo>
                    <a:pt x="146" y="0"/>
                    <a:pt x="37" y="37"/>
                    <a:pt x="0" y="146"/>
                  </a:cubicBezTo>
                  <a:cubicBezTo>
                    <a:pt x="0" y="255"/>
                    <a:pt x="37" y="327"/>
                    <a:pt x="146" y="364"/>
                  </a:cubicBezTo>
                  <a:lnTo>
                    <a:pt x="2436" y="873"/>
                  </a:lnTo>
                  <a:lnTo>
                    <a:pt x="2473" y="873"/>
                  </a:lnTo>
                  <a:lnTo>
                    <a:pt x="2509" y="836"/>
                  </a:lnTo>
                  <a:lnTo>
                    <a:pt x="5018" y="400"/>
                  </a:lnTo>
                  <a:cubicBezTo>
                    <a:pt x="5127" y="364"/>
                    <a:pt x="5164" y="291"/>
                    <a:pt x="5164" y="182"/>
                  </a:cubicBezTo>
                  <a:cubicBezTo>
                    <a:pt x="5134" y="92"/>
                    <a:pt x="5079" y="27"/>
                    <a:pt x="5000" y="27"/>
                  </a:cubicBezTo>
                  <a:cubicBezTo>
                    <a:pt x="4983" y="27"/>
                    <a:pt x="4965" y="30"/>
                    <a:pt x="4945" y="37"/>
                  </a:cubicBezTo>
                  <a:lnTo>
                    <a:pt x="2473" y="47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5790312" y="4647955"/>
              <a:ext cx="106513" cy="17047"/>
            </a:xfrm>
            <a:custGeom>
              <a:avLst/>
              <a:gdLst/>
              <a:ahLst/>
              <a:cxnLst/>
              <a:rect l="l" t="t" r="r" b="b"/>
              <a:pathLst>
                <a:path w="5286" h="846" extrusionOk="0">
                  <a:moveTo>
                    <a:pt x="240" y="0"/>
                  </a:moveTo>
                  <a:cubicBezTo>
                    <a:pt x="39" y="0"/>
                    <a:pt x="0" y="304"/>
                    <a:pt x="232" y="337"/>
                  </a:cubicBezTo>
                  <a:lnTo>
                    <a:pt x="2522" y="846"/>
                  </a:lnTo>
                  <a:lnTo>
                    <a:pt x="2595" y="846"/>
                  </a:lnTo>
                  <a:lnTo>
                    <a:pt x="5104" y="410"/>
                  </a:lnTo>
                  <a:cubicBezTo>
                    <a:pt x="5213" y="373"/>
                    <a:pt x="5286" y="264"/>
                    <a:pt x="5250" y="191"/>
                  </a:cubicBezTo>
                  <a:cubicBezTo>
                    <a:pt x="5250" y="102"/>
                    <a:pt x="5176" y="37"/>
                    <a:pt x="5089" y="37"/>
                  </a:cubicBezTo>
                  <a:cubicBezTo>
                    <a:pt x="5070" y="37"/>
                    <a:pt x="5051" y="40"/>
                    <a:pt x="5031" y="46"/>
                  </a:cubicBezTo>
                  <a:lnTo>
                    <a:pt x="2559" y="482"/>
                  </a:lnTo>
                  <a:lnTo>
                    <a:pt x="304" y="10"/>
                  </a:lnTo>
                  <a:cubicBezTo>
                    <a:pt x="281" y="3"/>
                    <a:pt x="260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8116086" y="4482544"/>
              <a:ext cx="202246" cy="76227"/>
            </a:xfrm>
            <a:custGeom>
              <a:avLst/>
              <a:gdLst/>
              <a:ahLst/>
              <a:cxnLst/>
              <a:rect l="l" t="t" r="r" b="b"/>
              <a:pathLst>
                <a:path w="10037" h="3783" extrusionOk="0">
                  <a:moveTo>
                    <a:pt x="37" y="1"/>
                  </a:moveTo>
                  <a:lnTo>
                    <a:pt x="1" y="3783"/>
                  </a:lnTo>
                  <a:lnTo>
                    <a:pt x="9891" y="3637"/>
                  </a:lnTo>
                  <a:lnTo>
                    <a:pt x="10036" y="91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7400257" y="2518967"/>
              <a:ext cx="994261" cy="1981994"/>
            </a:xfrm>
            <a:custGeom>
              <a:avLst/>
              <a:gdLst/>
              <a:ahLst/>
              <a:cxnLst/>
              <a:rect l="l" t="t" r="r" b="b"/>
              <a:pathLst>
                <a:path w="49343" h="98362" extrusionOk="0">
                  <a:moveTo>
                    <a:pt x="4692" y="1"/>
                  </a:moveTo>
                  <a:cubicBezTo>
                    <a:pt x="4692" y="1"/>
                    <a:pt x="1674" y="9709"/>
                    <a:pt x="510" y="42107"/>
                  </a:cubicBezTo>
                  <a:cubicBezTo>
                    <a:pt x="1" y="56288"/>
                    <a:pt x="1128" y="98358"/>
                    <a:pt x="1128" y="98358"/>
                  </a:cubicBezTo>
                  <a:lnTo>
                    <a:pt x="18072" y="98358"/>
                  </a:lnTo>
                  <a:lnTo>
                    <a:pt x="20763" y="50797"/>
                  </a:lnTo>
                  <a:lnTo>
                    <a:pt x="21272" y="25345"/>
                  </a:lnTo>
                  <a:cubicBezTo>
                    <a:pt x="21273" y="25344"/>
                    <a:pt x="21275" y="25344"/>
                    <a:pt x="21276" y="25344"/>
                  </a:cubicBezTo>
                  <a:cubicBezTo>
                    <a:pt x="23021" y="25344"/>
                    <a:pt x="29407" y="98361"/>
                    <a:pt x="30244" y="98361"/>
                  </a:cubicBezTo>
                  <a:cubicBezTo>
                    <a:pt x="30247" y="98361"/>
                    <a:pt x="30250" y="98360"/>
                    <a:pt x="30253" y="98358"/>
                  </a:cubicBezTo>
                  <a:cubicBezTo>
                    <a:pt x="30520" y="98176"/>
                    <a:pt x="32516" y="98116"/>
                    <a:pt x="35058" y="98116"/>
                  </a:cubicBezTo>
                  <a:cubicBezTo>
                    <a:pt x="40144" y="98116"/>
                    <a:pt x="47416" y="98358"/>
                    <a:pt x="47416" y="98358"/>
                  </a:cubicBezTo>
                  <a:cubicBezTo>
                    <a:pt x="47416" y="98358"/>
                    <a:pt x="49343" y="93377"/>
                    <a:pt x="47998" y="83086"/>
                  </a:cubicBezTo>
                  <a:cubicBezTo>
                    <a:pt x="47125" y="76323"/>
                    <a:pt x="45016" y="33889"/>
                    <a:pt x="44689" y="30362"/>
                  </a:cubicBezTo>
                  <a:cubicBezTo>
                    <a:pt x="42180" y="2582"/>
                    <a:pt x="37853" y="1"/>
                    <a:pt x="37853" y="1"/>
                  </a:cubicBezTo>
                  <a:cubicBezTo>
                    <a:pt x="34011" y="1601"/>
                    <a:pt x="29045" y="2134"/>
                    <a:pt x="24133" y="2134"/>
                  </a:cubicBezTo>
                  <a:cubicBezTo>
                    <a:pt x="14307" y="2134"/>
                    <a:pt x="4692" y="1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7691142" y="1319175"/>
              <a:ext cx="213953" cy="241498"/>
            </a:xfrm>
            <a:custGeom>
              <a:avLst/>
              <a:gdLst/>
              <a:ahLst/>
              <a:cxnLst/>
              <a:rect l="l" t="t" r="r" b="b"/>
              <a:pathLst>
                <a:path w="10618" h="11985" extrusionOk="0">
                  <a:moveTo>
                    <a:pt x="4676" y="1"/>
                  </a:moveTo>
                  <a:cubicBezTo>
                    <a:pt x="3270" y="1"/>
                    <a:pt x="1803" y="380"/>
                    <a:pt x="873" y="1438"/>
                  </a:cubicBezTo>
                  <a:cubicBezTo>
                    <a:pt x="546" y="1802"/>
                    <a:pt x="291" y="2238"/>
                    <a:pt x="182" y="2747"/>
                  </a:cubicBezTo>
                  <a:cubicBezTo>
                    <a:pt x="37" y="3147"/>
                    <a:pt x="0" y="3620"/>
                    <a:pt x="37" y="4056"/>
                  </a:cubicBezTo>
                  <a:cubicBezTo>
                    <a:pt x="37" y="4456"/>
                    <a:pt x="146" y="4856"/>
                    <a:pt x="364" y="5184"/>
                  </a:cubicBezTo>
                  <a:cubicBezTo>
                    <a:pt x="538" y="5416"/>
                    <a:pt x="806" y="5440"/>
                    <a:pt x="1074" y="5440"/>
                  </a:cubicBezTo>
                  <a:cubicBezTo>
                    <a:pt x="1141" y="5440"/>
                    <a:pt x="1207" y="5438"/>
                    <a:pt x="1273" y="5438"/>
                  </a:cubicBezTo>
                  <a:cubicBezTo>
                    <a:pt x="1402" y="5430"/>
                    <a:pt x="1530" y="5425"/>
                    <a:pt x="1659" y="5425"/>
                  </a:cubicBezTo>
                  <a:cubicBezTo>
                    <a:pt x="2076" y="5425"/>
                    <a:pt x="2493" y="5473"/>
                    <a:pt x="2909" y="5584"/>
                  </a:cubicBezTo>
                  <a:cubicBezTo>
                    <a:pt x="3382" y="5765"/>
                    <a:pt x="3818" y="6093"/>
                    <a:pt x="4145" y="6493"/>
                  </a:cubicBezTo>
                  <a:cubicBezTo>
                    <a:pt x="4727" y="7147"/>
                    <a:pt x="5127" y="7911"/>
                    <a:pt x="5345" y="8747"/>
                  </a:cubicBezTo>
                  <a:cubicBezTo>
                    <a:pt x="5418" y="9220"/>
                    <a:pt x="5527" y="9692"/>
                    <a:pt x="5636" y="10129"/>
                  </a:cubicBezTo>
                  <a:cubicBezTo>
                    <a:pt x="5891" y="10711"/>
                    <a:pt x="6218" y="11220"/>
                    <a:pt x="6654" y="11692"/>
                  </a:cubicBezTo>
                  <a:cubicBezTo>
                    <a:pt x="6727" y="11801"/>
                    <a:pt x="6836" y="11874"/>
                    <a:pt x="6945" y="11947"/>
                  </a:cubicBezTo>
                  <a:cubicBezTo>
                    <a:pt x="7023" y="11973"/>
                    <a:pt x="7095" y="11985"/>
                    <a:pt x="7165" y="11985"/>
                  </a:cubicBezTo>
                  <a:cubicBezTo>
                    <a:pt x="7292" y="11985"/>
                    <a:pt x="7410" y="11945"/>
                    <a:pt x="7527" y="11874"/>
                  </a:cubicBezTo>
                  <a:cubicBezTo>
                    <a:pt x="8618" y="11365"/>
                    <a:pt x="9163" y="10165"/>
                    <a:pt x="9600" y="9038"/>
                  </a:cubicBezTo>
                  <a:cubicBezTo>
                    <a:pt x="10145" y="7474"/>
                    <a:pt x="10618" y="5729"/>
                    <a:pt x="9927" y="4238"/>
                  </a:cubicBezTo>
                  <a:cubicBezTo>
                    <a:pt x="9854" y="4129"/>
                    <a:pt x="9818" y="3984"/>
                    <a:pt x="9781" y="3875"/>
                  </a:cubicBezTo>
                  <a:cubicBezTo>
                    <a:pt x="9818" y="3729"/>
                    <a:pt x="9854" y="3584"/>
                    <a:pt x="9927" y="3475"/>
                  </a:cubicBezTo>
                  <a:cubicBezTo>
                    <a:pt x="10109" y="2820"/>
                    <a:pt x="9854" y="2129"/>
                    <a:pt x="9345" y="1693"/>
                  </a:cubicBezTo>
                  <a:cubicBezTo>
                    <a:pt x="8800" y="1293"/>
                    <a:pt x="8218" y="966"/>
                    <a:pt x="7600" y="711"/>
                  </a:cubicBezTo>
                  <a:cubicBezTo>
                    <a:pt x="7200" y="529"/>
                    <a:pt x="6800" y="348"/>
                    <a:pt x="6363" y="202"/>
                  </a:cubicBezTo>
                  <a:cubicBezTo>
                    <a:pt x="6000" y="93"/>
                    <a:pt x="5636" y="20"/>
                    <a:pt x="5236" y="20"/>
                  </a:cubicBezTo>
                  <a:cubicBezTo>
                    <a:pt x="5052" y="7"/>
                    <a:pt x="4865" y="1"/>
                    <a:pt x="4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7164341" y="2279041"/>
              <a:ext cx="205993" cy="153402"/>
            </a:xfrm>
            <a:custGeom>
              <a:avLst/>
              <a:gdLst/>
              <a:ahLst/>
              <a:cxnLst/>
              <a:rect l="l" t="t" r="r" b="b"/>
              <a:pathLst>
                <a:path w="10223" h="7613" extrusionOk="0">
                  <a:moveTo>
                    <a:pt x="6939" y="1"/>
                  </a:moveTo>
                  <a:cubicBezTo>
                    <a:pt x="5221" y="1"/>
                    <a:pt x="2510" y="1181"/>
                    <a:pt x="2510" y="1181"/>
                  </a:cubicBezTo>
                  <a:cubicBezTo>
                    <a:pt x="2510" y="1181"/>
                    <a:pt x="1" y="4126"/>
                    <a:pt x="801" y="5108"/>
                  </a:cubicBezTo>
                  <a:cubicBezTo>
                    <a:pt x="2038" y="6568"/>
                    <a:pt x="8319" y="7613"/>
                    <a:pt x="9871" y="7613"/>
                  </a:cubicBezTo>
                  <a:cubicBezTo>
                    <a:pt x="10097" y="7613"/>
                    <a:pt x="10223" y="7591"/>
                    <a:pt x="10218" y="7544"/>
                  </a:cubicBezTo>
                  <a:cubicBezTo>
                    <a:pt x="10218" y="7544"/>
                    <a:pt x="9855" y="2199"/>
                    <a:pt x="9745" y="1872"/>
                  </a:cubicBezTo>
                  <a:cubicBezTo>
                    <a:pt x="9309" y="854"/>
                    <a:pt x="8364" y="163"/>
                    <a:pt x="7273" y="18"/>
                  </a:cubicBezTo>
                  <a:cubicBezTo>
                    <a:pt x="7167" y="6"/>
                    <a:pt x="7055" y="1"/>
                    <a:pt x="69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7360703" y="2244222"/>
              <a:ext cx="205893" cy="186851"/>
            </a:xfrm>
            <a:custGeom>
              <a:avLst/>
              <a:gdLst/>
              <a:ahLst/>
              <a:cxnLst/>
              <a:rect l="l" t="t" r="r" b="b"/>
              <a:pathLst>
                <a:path w="10218" h="9273" extrusionOk="0">
                  <a:moveTo>
                    <a:pt x="7273" y="0"/>
                  </a:moveTo>
                  <a:lnTo>
                    <a:pt x="0" y="3600"/>
                  </a:lnTo>
                  <a:lnTo>
                    <a:pt x="473" y="9272"/>
                  </a:lnTo>
                  <a:lnTo>
                    <a:pt x="10218" y="8218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7410513" y="1776036"/>
              <a:ext cx="74031" cy="479933"/>
            </a:xfrm>
            <a:custGeom>
              <a:avLst/>
              <a:gdLst/>
              <a:ahLst/>
              <a:cxnLst/>
              <a:rect l="l" t="t" r="r" b="b"/>
              <a:pathLst>
                <a:path w="3674" h="23818" extrusionOk="0">
                  <a:moveTo>
                    <a:pt x="2837" y="0"/>
                  </a:moveTo>
                  <a:cubicBezTo>
                    <a:pt x="2837" y="0"/>
                    <a:pt x="1" y="6218"/>
                    <a:pt x="1128" y="15490"/>
                  </a:cubicBezTo>
                  <a:cubicBezTo>
                    <a:pt x="1528" y="18763"/>
                    <a:pt x="3673" y="23817"/>
                    <a:pt x="3673" y="23817"/>
                  </a:cubicBezTo>
                  <a:lnTo>
                    <a:pt x="2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7466933" y="1692676"/>
              <a:ext cx="709985" cy="878359"/>
            </a:xfrm>
            <a:custGeom>
              <a:avLst/>
              <a:gdLst/>
              <a:ahLst/>
              <a:cxnLst/>
              <a:rect l="l" t="t" r="r" b="b"/>
              <a:pathLst>
                <a:path w="35235" h="43591" extrusionOk="0">
                  <a:moveTo>
                    <a:pt x="13390" y="0"/>
                  </a:moveTo>
                  <a:cubicBezTo>
                    <a:pt x="10546" y="0"/>
                    <a:pt x="8182" y="17"/>
                    <a:pt x="7491" y="65"/>
                  </a:cubicBezTo>
                  <a:cubicBezTo>
                    <a:pt x="873" y="538"/>
                    <a:pt x="1" y="4137"/>
                    <a:pt x="1" y="4137"/>
                  </a:cubicBezTo>
                  <a:cubicBezTo>
                    <a:pt x="1" y="4137"/>
                    <a:pt x="1092" y="39590"/>
                    <a:pt x="1383" y="41008"/>
                  </a:cubicBezTo>
                  <a:cubicBezTo>
                    <a:pt x="1752" y="42927"/>
                    <a:pt x="6803" y="43590"/>
                    <a:pt x="12857" y="43590"/>
                  </a:cubicBezTo>
                  <a:cubicBezTo>
                    <a:pt x="22285" y="43590"/>
                    <a:pt x="34145" y="41982"/>
                    <a:pt x="34544" y="41008"/>
                  </a:cubicBezTo>
                  <a:cubicBezTo>
                    <a:pt x="35235" y="39372"/>
                    <a:pt x="34689" y="6174"/>
                    <a:pt x="33598" y="3592"/>
                  </a:cubicBezTo>
                  <a:cubicBezTo>
                    <a:pt x="32508" y="1010"/>
                    <a:pt x="26690" y="65"/>
                    <a:pt x="26690" y="65"/>
                  </a:cubicBezTo>
                  <a:cubicBezTo>
                    <a:pt x="26690" y="65"/>
                    <a:pt x="19078" y="0"/>
                    <a:pt x="13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7579048" y="1730618"/>
              <a:ext cx="928310" cy="759796"/>
            </a:xfrm>
            <a:custGeom>
              <a:avLst/>
              <a:gdLst/>
              <a:ahLst/>
              <a:cxnLst/>
              <a:rect l="l" t="t" r="r" b="b"/>
              <a:pathLst>
                <a:path w="46070" h="37707" extrusionOk="0">
                  <a:moveTo>
                    <a:pt x="26362" y="0"/>
                  </a:moveTo>
                  <a:lnTo>
                    <a:pt x="19708" y="12145"/>
                  </a:lnTo>
                  <a:cubicBezTo>
                    <a:pt x="18981" y="15781"/>
                    <a:pt x="15744" y="22290"/>
                    <a:pt x="13635" y="22471"/>
                  </a:cubicBezTo>
                  <a:cubicBezTo>
                    <a:pt x="13562" y="22478"/>
                    <a:pt x="13480" y="22481"/>
                    <a:pt x="13390" y="22481"/>
                  </a:cubicBezTo>
                  <a:cubicBezTo>
                    <a:pt x="10922" y="22481"/>
                    <a:pt x="2727" y="20144"/>
                    <a:pt x="2727" y="20144"/>
                  </a:cubicBezTo>
                  <a:lnTo>
                    <a:pt x="0" y="28435"/>
                  </a:lnTo>
                  <a:cubicBezTo>
                    <a:pt x="4472" y="33307"/>
                    <a:pt x="19090" y="37707"/>
                    <a:pt x="19090" y="37707"/>
                  </a:cubicBezTo>
                  <a:cubicBezTo>
                    <a:pt x="46069" y="12691"/>
                    <a:pt x="26362" y="0"/>
                    <a:pt x="263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7187211" y="1985939"/>
              <a:ext cx="274624" cy="213610"/>
            </a:xfrm>
            <a:custGeom>
              <a:avLst/>
              <a:gdLst/>
              <a:ahLst/>
              <a:cxnLst/>
              <a:rect l="l" t="t" r="r" b="b"/>
              <a:pathLst>
                <a:path w="13629" h="10601" extrusionOk="0">
                  <a:moveTo>
                    <a:pt x="11326" y="1"/>
                  </a:moveTo>
                  <a:cubicBezTo>
                    <a:pt x="10522" y="1"/>
                    <a:pt x="10938" y="4419"/>
                    <a:pt x="10938" y="4419"/>
                  </a:cubicBezTo>
                  <a:cubicBezTo>
                    <a:pt x="10938" y="4419"/>
                    <a:pt x="9855" y="4381"/>
                    <a:pt x="8454" y="4381"/>
                  </a:cubicBezTo>
                  <a:cubicBezTo>
                    <a:pt x="5127" y="4381"/>
                    <a:pt x="1" y="4597"/>
                    <a:pt x="3302" y="6055"/>
                  </a:cubicBezTo>
                  <a:cubicBezTo>
                    <a:pt x="4429" y="6564"/>
                    <a:pt x="11083" y="10600"/>
                    <a:pt x="11083" y="10600"/>
                  </a:cubicBezTo>
                  <a:cubicBezTo>
                    <a:pt x="11083" y="10600"/>
                    <a:pt x="13446" y="6273"/>
                    <a:pt x="13556" y="5910"/>
                  </a:cubicBezTo>
                  <a:cubicBezTo>
                    <a:pt x="13628" y="5582"/>
                    <a:pt x="12792" y="1328"/>
                    <a:pt x="11628" y="165"/>
                  </a:cubicBezTo>
                  <a:cubicBezTo>
                    <a:pt x="11512" y="52"/>
                    <a:pt x="11412" y="1"/>
                    <a:pt x="11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7410513" y="2105005"/>
              <a:ext cx="223504" cy="197853"/>
            </a:xfrm>
            <a:custGeom>
              <a:avLst/>
              <a:gdLst/>
              <a:ahLst/>
              <a:cxnLst/>
              <a:rect l="l" t="t" r="r" b="b"/>
              <a:pathLst>
                <a:path w="11092" h="9819" extrusionOk="0">
                  <a:moveTo>
                    <a:pt x="2474" y="1"/>
                  </a:moveTo>
                  <a:lnTo>
                    <a:pt x="1" y="4655"/>
                  </a:lnTo>
                  <a:lnTo>
                    <a:pt x="8364" y="9818"/>
                  </a:lnTo>
                  <a:lnTo>
                    <a:pt x="11091" y="1564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7473543" y="1918174"/>
              <a:ext cx="117978" cy="191989"/>
            </a:xfrm>
            <a:custGeom>
              <a:avLst/>
              <a:gdLst/>
              <a:ahLst/>
              <a:cxnLst/>
              <a:rect l="l" t="t" r="r" b="b"/>
              <a:pathLst>
                <a:path w="5855" h="9528" extrusionOk="0">
                  <a:moveTo>
                    <a:pt x="5454" y="1"/>
                  </a:moveTo>
                  <a:cubicBezTo>
                    <a:pt x="5454" y="73"/>
                    <a:pt x="1964" y="7273"/>
                    <a:pt x="0" y="9527"/>
                  </a:cubicBezTo>
                  <a:lnTo>
                    <a:pt x="655" y="9527"/>
                  </a:lnTo>
                  <a:cubicBezTo>
                    <a:pt x="2618" y="7200"/>
                    <a:pt x="5745" y="437"/>
                    <a:pt x="5854" y="146"/>
                  </a:cubicBezTo>
                  <a:lnTo>
                    <a:pt x="54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7633251" y="1954082"/>
              <a:ext cx="341462" cy="227151"/>
            </a:xfrm>
            <a:custGeom>
              <a:avLst/>
              <a:gdLst/>
              <a:ahLst/>
              <a:cxnLst/>
              <a:rect l="l" t="t" r="r" b="b"/>
              <a:pathLst>
                <a:path w="16946" h="11273" extrusionOk="0">
                  <a:moveTo>
                    <a:pt x="16400" y="0"/>
                  </a:moveTo>
                  <a:lnTo>
                    <a:pt x="16000" y="109"/>
                  </a:lnTo>
                  <a:lnTo>
                    <a:pt x="16509" y="2182"/>
                  </a:lnTo>
                  <a:cubicBezTo>
                    <a:pt x="16327" y="2873"/>
                    <a:pt x="14254" y="9600"/>
                    <a:pt x="11673" y="10872"/>
                  </a:cubicBezTo>
                  <a:cubicBezTo>
                    <a:pt x="11273" y="10872"/>
                    <a:pt x="8291" y="10872"/>
                    <a:pt x="110" y="8872"/>
                  </a:cubicBezTo>
                  <a:lnTo>
                    <a:pt x="1" y="9272"/>
                  </a:lnTo>
                  <a:cubicBezTo>
                    <a:pt x="7637" y="11127"/>
                    <a:pt x="10764" y="11272"/>
                    <a:pt x="11527" y="11272"/>
                  </a:cubicBezTo>
                  <a:lnTo>
                    <a:pt x="11818" y="11272"/>
                  </a:lnTo>
                  <a:cubicBezTo>
                    <a:pt x="14727" y="9927"/>
                    <a:pt x="16836" y="2582"/>
                    <a:pt x="16945" y="2255"/>
                  </a:cubicBezTo>
                  <a:lnTo>
                    <a:pt x="16945" y="2218"/>
                  </a:lnTo>
                  <a:lnTo>
                    <a:pt x="164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7568046" y="2135774"/>
              <a:ext cx="70364" cy="224229"/>
            </a:xfrm>
            <a:custGeom>
              <a:avLst/>
              <a:gdLst/>
              <a:ahLst/>
              <a:cxnLst/>
              <a:rect l="l" t="t" r="r" b="b"/>
              <a:pathLst>
                <a:path w="3492" h="11128" extrusionOk="0">
                  <a:moveTo>
                    <a:pt x="3091" y="1"/>
                  </a:moveTo>
                  <a:lnTo>
                    <a:pt x="37" y="9091"/>
                  </a:lnTo>
                  <a:lnTo>
                    <a:pt x="1" y="9237"/>
                  </a:lnTo>
                  <a:lnTo>
                    <a:pt x="3164" y="11127"/>
                  </a:lnTo>
                  <a:lnTo>
                    <a:pt x="3382" y="10764"/>
                  </a:lnTo>
                  <a:lnTo>
                    <a:pt x="510" y="9055"/>
                  </a:lnTo>
                  <a:lnTo>
                    <a:pt x="3491" y="110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789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7622270" y="2242025"/>
              <a:ext cx="548060" cy="328989"/>
            </a:xfrm>
            <a:custGeom>
              <a:avLst/>
              <a:gdLst/>
              <a:ahLst/>
              <a:cxnLst/>
              <a:rect l="l" t="t" r="r" b="b"/>
              <a:pathLst>
                <a:path w="27199" h="16327" extrusionOk="0">
                  <a:moveTo>
                    <a:pt x="27126" y="0"/>
                  </a:moveTo>
                  <a:lnTo>
                    <a:pt x="27126" y="0"/>
                  </a:lnTo>
                  <a:cubicBezTo>
                    <a:pt x="26731" y="503"/>
                    <a:pt x="19028" y="10513"/>
                    <a:pt x="15090" y="10513"/>
                  </a:cubicBezTo>
                  <a:cubicBezTo>
                    <a:pt x="15041" y="10513"/>
                    <a:pt x="14992" y="10512"/>
                    <a:pt x="14945" y="10509"/>
                  </a:cubicBezTo>
                  <a:cubicBezTo>
                    <a:pt x="10982" y="10290"/>
                    <a:pt x="1" y="5237"/>
                    <a:pt x="0" y="5236"/>
                  </a:cubicBezTo>
                  <a:lnTo>
                    <a:pt x="0" y="5236"/>
                  </a:lnTo>
                  <a:lnTo>
                    <a:pt x="16508" y="16326"/>
                  </a:lnTo>
                  <a:cubicBezTo>
                    <a:pt x="22871" y="15781"/>
                    <a:pt x="26580" y="14399"/>
                    <a:pt x="26835" y="13745"/>
                  </a:cubicBezTo>
                  <a:cubicBezTo>
                    <a:pt x="27126" y="13054"/>
                    <a:pt x="27198" y="7054"/>
                    <a:pt x="27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7658177" y="1692696"/>
              <a:ext cx="272569" cy="373500"/>
            </a:xfrm>
            <a:custGeom>
              <a:avLst/>
              <a:gdLst/>
              <a:ahLst/>
              <a:cxnLst/>
              <a:rect l="l" t="t" r="r" b="b"/>
              <a:pathLst>
                <a:path w="13527" h="18536" extrusionOk="0">
                  <a:moveTo>
                    <a:pt x="6554" y="0"/>
                  </a:moveTo>
                  <a:cubicBezTo>
                    <a:pt x="4100" y="0"/>
                    <a:pt x="1727" y="9"/>
                    <a:pt x="73" y="28"/>
                  </a:cubicBezTo>
                  <a:cubicBezTo>
                    <a:pt x="73" y="28"/>
                    <a:pt x="0" y="18499"/>
                    <a:pt x="1273" y="18536"/>
                  </a:cubicBezTo>
                  <a:cubicBezTo>
                    <a:pt x="1275" y="18536"/>
                    <a:pt x="1278" y="18536"/>
                    <a:pt x="1281" y="18536"/>
                  </a:cubicBezTo>
                  <a:cubicBezTo>
                    <a:pt x="2733" y="18536"/>
                    <a:pt x="13526" y="28"/>
                    <a:pt x="13526" y="28"/>
                  </a:cubicBezTo>
                  <a:cubicBezTo>
                    <a:pt x="11545" y="9"/>
                    <a:pt x="9008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7691142" y="1426897"/>
              <a:ext cx="189773" cy="410697"/>
            </a:xfrm>
            <a:custGeom>
              <a:avLst/>
              <a:gdLst/>
              <a:ahLst/>
              <a:cxnLst/>
              <a:rect l="l" t="t" r="r" b="b"/>
              <a:pathLst>
                <a:path w="9418" h="20382" extrusionOk="0">
                  <a:moveTo>
                    <a:pt x="7081" y="0"/>
                  </a:moveTo>
                  <a:cubicBezTo>
                    <a:pt x="6578" y="0"/>
                    <a:pt x="6109" y="1001"/>
                    <a:pt x="6109" y="1001"/>
                  </a:cubicBezTo>
                  <a:cubicBezTo>
                    <a:pt x="5927" y="1438"/>
                    <a:pt x="5818" y="1874"/>
                    <a:pt x="5745" y="2347"/>
                  </a:cubicBezTo>
                  <a:cubicBezTo>
                    <a:pt x="4473" y="1510"/>
                    <a:pt x="3091" y="856"/>
                    <a:pt x="1673" y="383"/>
                  </a:cubicBezTo>
                  <a:cubicBezTo>
                    <a:pt x="1673" y="383"/>
                    <a:pt x="291" y="10455"/>
                    <a:pt x="400" y="15655"/>
                  </a:cubicBezTo>
                  <a:cubicBezTo>
                    <a:pt x="400" y="15655"/>
                    <a:pt x="0" y="20345"/>
                    <a:pt x="3200" y="20382"/>
                  </a:cubicBezTo>
                  <a:cubicBezTo>
                    <a:pt x="5527" y="20382"/>
                    <a:pt x="9418" y="13255"/>
                    <a:pt x="9418" y="13255"/>
                  </a:cubicBezTo>
                  <a:cubicBezTo>
                    <a:pt x="8909" y="12455"/>
                    <a:pt x="6982" y="3874"/>
                    <a:pt x="6982" y="3874"/>
                  </a:cubicBezTo>
                  <a:cubicBezTo>
                    <a:pt x="6945" y="3692"/>
                    <a:pt x="6873" y="3510"/>
                    <a:pt x="6763" y="3365"/>
                  </a:cubicBezTo>
                  <a:lnTo>
                    <a:pt x="7345" y="2128"/>
                  </a:lnTo>
                  <a:cubicBezTo>
                    <a:pt x="8400" y="1038"/>
                    <a:pt x="7782" y="201"/>
                    <a:pt x="7200" y="19"/>
                  </a:cubicBezTo>
                  <a:cubicBezTo>
                    <a:pt x="7160" y="6"/>
                    <a:pt x="7121" y="0"/>
                    <a:pt x="7081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7700653" y="1559162"/>
              <a:ext cx="118724" cy="115056"/>
            </a:xfrm>
            <a:custGeom>
              <a:avLst/>
              <a:gdLst/>
              <a:ahLst/>
              <a:cxnLst/>
              <a:rect l="l" t="t" r="r" b="b"/>
              <a:pathLst>
                <a:path w="5892" h="5710" extrusionOk="0">
                  <a:moveTo>
                    <a:pt x="5419" y="1"/>
                  </a:moveTo>
                  <a:lnTo>
                    <a:pt x="5419" y="1"/>
                  </a:lnTo>
                  <a:cubicBezTo>
                    <a:pt x="3783" y="873"/>
                    <a:pt x="2037" y="1564"/>
                    <a:pt x="219" y="2037"/>
                  </a:cubicBezTo>
                  <a:cubicBezTo>
                    <a:pt x="146" y="3237"/>
                    <a:pt x="37" y="4800"/>
                    <a:pt x="1" y="5709"/>
                  </a:cubicBezTo>
                  <a:cubicBezTo>
                    <a:pt x="5891" y="2510"/>
                    <a:pt x="5419" y="1"/>
                    <a:pt x="5419" y="1"/>
                  </a:cubicBezTo>
                  <a:close/>
                </a:path>
              </a:pathLst>
            </a:custGeom>
            <a:solidFill>
              <a:srgbClr val="E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7678690" y="1408480"/>
              <a:ext cx="167366" cy="193702"/>
            </a:xfrm>
            <a:custGeom>
              <a:avLst/>
              <a:gdLst/>
              <a:ahLst/>
              <a:cxnLst/>
              <a:rect l="l" t="t" r="r" b="b"/>
              <a:pathLst>
                <a:path w="8306" h="9613" extrusionOk="0">
                  <a:moveTo>
                    <a:pt x="2132" y="0"/>
                  </a:moveTo>
                  <a:cubicBezTo>
                    <a:pt x="1838" y="0"/>
                    <a:pt x="1527" y="8"/>
                    <a:pt x="1200" y="24"/>
                  </a:cubicBezTo>
                  <a:cubicBezTo>
                    <a:pt x="1200" y="24"/>
                    <a:pt x="1164" y="2242"/>
                    <a:pt x="655" y="2970"/>
                  </a:cubicBezTo>
                  <a:cubicBezTo>
                    <a:pt x="182" y="3661"/>
                    <a:pt x="0" y="8206"/>
                    <a:pt x="655" y="9224"/>
                  </a:cubicBezTo>
                  <a:cubicBezTo>
                    <a:pt x="797" y="9446"/>
                    <a:pt x="1237" y="9612"/>
                    <a:pt x="1850" y="9612"/>
                  </a:cubicBezTo>
                  <a:cubicBezTo>
                    <a:pt x="2644" y="9612"/>
                    <a:pt x="3728" y="9333"/>
                    <a:pt x="4836" y="8533"/>
                  </a:cubicBezTo>
                  <a:cubicBezTo>
                    <a:pt x="6800" y="7115"/>
                    <a:pt x="7345" y="3479"/>
                    <a:pt x="7345" y="3479"/>
                  </a:cubicBezTo>
                  <a:cubicBezTo>
                    <a:pt x="7345" y="3479"/>
                    <a:pt x="8306" y="0"/>
                    <a:pt x="2132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7682337" y="1494682"/>
              <a:ext cx="104075" cy="107117"/>
            </a:xfrm>
            <a:custGeom>
              <a:avLst/>
              <a:gdLst/>
              <a:ahLst/>
              <a:cxnLst/>
              <a:rect l="l" t="t" r="r" b="b"/>
              <a:pathLst>
                <a:path w="5165" h="5316" extrusionOk="0">
                  <a:moveTo>
                    <a:pt x="4910" y="1"/>
                  </a:moveTo>
                  <a:cubicBezTo>
                    <a:pt x="4910" y="1"/>
                    <a:pt x="4238" y="415"/>
                    <a:pt x="3012" y="415"/>
                  </a:cubicBezTo>
                  <a:cubicBezTo>
                    <a:pt x="2575" y="415"/>
                    <a:pt x="2066" y="362"/>
                    <a:pt x="1492" y="219"/>
                  </a:cubicBezTo>
                  <a:cubicBezTo>
                    <a:pt x="1447" y="209"/>
                    <a:pt x="1401" y="204"/>
                    <a:pt x="1356" y="204"/>
                  </a:cubicBezTo>
                  <a:cubicBezTo>
                    <a:pt x="923" y="204"/>
                    <a:pt x="472" y="636"/>
                    <a:pt x="110" y="801"/>
                  </a:cubicBezTo>
                  <a:cubicBezTo>
                    <a:pt x="1" y="2364"/>
                    <a:pt x="110" y="4328"/>
                    <a:pt x="510" y="4946"/>
                  </a:cubicBezTo>
                  <a:cubicBezTo>
                    <a:pt x="633" y="5131"/>
                    <a:pt x="997" y="5315"/>
                    <a:pt x="1583" y="5315"/>
                  </a:cubicBezTo>
                  <a:cubicBezTo>
                    <a:pt x="2381" y="5315"/>
                    <a:pt x="3591" y="4972"/>
                    <a:pt x="5164" y="3819"/>
                  </a:cubicBezTo>
                  <a:lnTo>
                    <a:pt x="4910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7697006" y="1481423"/>
              <a:ext cx="8806" cy="17672"/>
            </a:xfrm>
            <a:custGeom>
              <a:avLst/>
              <a:gdLst/>
              <a:ahLst/>
              <a:cxnLst/>
              <a:rect l="l" t="t" r="r" b="b"/>
              <a:pathLst>
                <a:path w="437" h="877" extrusionOk="0">
                  <a:moveTo>
                    <a:pt x="242" y="0"/>
                  </a:moveTo>
                  <a:cubicBezTo>
                    <a:pt x="234" y="0"/>
                    <a:pt x="226" y="2"/>
                    <a:pt x="218" y="4"/>
                  </a:cubicBezTo>
                  <a:cubicBezTo>
                    <a:pt x="73" y="4"/>
                    <a:pt x="0" y="186"/>
                    <a:pt x="0" y="441"/>
                  </a:cubicBezTo>
                  <a:cubicBezTo>
                    <a:pt x="37" y="695"/>
                    <a:pt x="109" y="877"/>
                    <a:pt x="255" y="877"/>
                  </a:cubicBezTo>
                  <a:cubicBezTo>
                    <a:pt x="364" y="877"/>
                    <a:pt x="437" y="659"/>
                    <a:pt x="437" y="441"/>
                  </a:cubicBezTo>
                  <a:cubicBezTo>
                    <a:pt x="403" y="205"/>
                    <a:pt x="338" y="0"/>
                    <a:pt x="242" y="0"/>
                  </a:cubicBezTo>
                  <a:close/>
                </a:path>
              </a:pathLst>
            </a:custGeom>
            <a:solidFill>
              <a:srgbClr val="3B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7731442" y="1479952"/>
              <a:ext cx="8806" cy="17692"/>
            </a:xfrm>
            <a:custGeom>
              <a:avLst/>
              <a:gdLst/>
              <a:ahLst/>
              <a:cxnLst/>
              <a:rect l="l" t="t" r="r" b="b"/>
              <a:pathLst>
                <a:path w="437" h="878" extrusionOk="0">
                  <a:moveTo>
                    <a:pt x="242" y="1"/>
                  </a:moveTo>
                  <a:cubicBezTo>
                    <a:pt x="234" y="1"/>
                    <a:pt x="226" y="2"/>
                    <a:pt x="218" y="4"/>
                  </a:cubicBezTo>
                  <a:cubicBezTo>
                    <a:pt x="109" y="4"/>
                    <a:pt x="0" y="186"/>
                    <a:pt x="37" y="441"/>
                  </a:cubicBezTo>
                  <a:cubicBezTo>
                    <a:pt x="37" y="695"/>
                    <a:pt x="146" y="877"/>
                    <a:pt x="255" y="877"/>
                  </a:cubicBezTo>
                  <a:cubicBezTo>
                    <a:pt x="364" y="877"/>
                    <a:pt x="436" y="659"/>
                    <a:pt x="436" y="441"/>
                  </a:cubicBezTo>
                  <a:cubicBezTo>
                    <a:pt x="436" y="205"/>
                    <a:pt x="343" y="1"/>
                    <a:pt x="242" y="1"/>
                  </a:cubicBezTo>
                  <a:close/>
                </a:path>
              </a:pathLst>
            </a:custGeom>
            <a:solidFill>
              <a:srgbClr val="3B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7722677" y="1447974"/>
              <a:ext cx="54204" cy="21822"/>
            </a:xfrm>
            <a:custGeom>
              <a:avLst/>
              <a:gdLst/>
              <a:ahLst/>
              <a:cxnLst/>
              <a:rect l="l" t="t" r="r" b="b"/>
              <a:pathLst>
                <a:path w="2690" h="1083" extrusionOk="0">
                  <a:moveTo>
                    <a:pt x="1276" y="1"/>
                  </a:moveTo>
                  <a:cubicBezTo>
                    <a:pt x="758" y="1"/>
                    <a:pt x="290" y="319"/>
                    <a:pt x="290" y="319"/>
                  </a:cubicBezTo>
                  <a:cubicBezTo>
                    <a:pt x="1" y="800"/>
                    <a:pt x="335" y="828"/>
                    <a:pt x="418" y="828"/>
                  </a:cubicBezTo>
                  <a:cubicBezTo>
                    <a:pt x="429" y="828"/>
                    <a:pt x="435" y="828"/>
                    <a:pt x="435" y="828"/>
                  </a:cubicBezTo>
                  <a:cubicBezTo>
                    <a:pt x="516" y="720"/>
                    <a:pt x="656" y="678"/>
                    <a:pt x="821" y="678"/>
                  </a:cubicBezTo>
                  <a:cubicBezTo>
                    <a:pt x="1323" y="678"/>
                    <a:pt x="2062" y="1055"/>
                    <a:pt x="2144" y="1082"/>
                  </a:cubicBezTo>
                  <a:cubicBezTo>
                    <a:pt x="2253" y="1082"/>
                    <a:pt x="2690" y="901"/>
                    <a:pt x="1999" y="282"/>
                  </a:cubicBezTo>
                  <a:cubicBezTo>
                    <a:pt x="1777" y="72"/>
                    <a:pt x="1521" y="1"/>
                    <a:pt x="1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7679455" y="1450312"/>
              <a:ext cx="38084" cy="15153"/>
            </a:xfrm>
            <a:custGeom>
              <a:avLst/>
              <a:gdLst/>
              <a:ahLst/>
              <a:cxnLst/>
              <a:rect l="l" t="t" r="r" b="b"/>
              <a:pathLst>
                <a:path w="1890" h="752" extrusionOk="0">
                  <a:moveTo>
                    <a:pt x="751" y="1"/>
                  </a:moveTo>
                  <a:cubicBezTo>
                    <a:pt x="568" y="1"/>
                    <a:pt x="386" y="70"/>
                    <a:pt x="253" y="276"/>
                  </a:cubicBezTo>
                  <a:cubicBezTo>
                    <a:pt x="1" y="654"/>
                    <a:pt x="56" y="751"/>
                    <a:pt x="242" y="751"/>
                  </a:cubicBezTo>
                  <a:cubicBezTo>
                    <a:pt x="441" y="751"/>
                    <a:pt x="790" y="640"/>
                    <a:pt x="1072" y="640"/>
                  </a:cubicBezTo>
                  <a:cubicBezTo>
                    <a:pt x="1212" y="640"/>
                    <a:pt x="1335" y="667"/>
                    <a:pt x="1417" y="748"/>
                  </a:cubicBezTo>
                  <a:cubicBezTo>
                    <a:pt x="1417" y="748"/>
                    <a:pt x="1889" y="748"/>
                    <a:pt x="1489" y="276"/>
                  </a:cubicBezTo>
                  <a:cubicBezTo>
                    <a:pt x="1489" y="276"/>
                    <a:pt x="1118" y="1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7755622" y="1453656"/>
              <a:ext cx="54224" cy="56440"/>
            </a:xfrm>
            <a:custGeom>
              <a:avLst/>
              <a:gdLst/>
              <a:ahLst/>
              <a:cxnLst/>
              <a:rect l="l" t="t" r="r" b="b"/>
              <a:pathLst>
                <a:path w="2691" h="2801" extrusionOk="0">
                  <a:moveTo>
                    <a:pt x="2436" y="0"/>
                  </a:moveTo>
                  <a:cubicBezTo>
                    <a:pt x="2145" y="1237"/>
                    <a:pt x="1200" y="2219"/>
                    <a:pt x="0" y="2582"/>
                  </a:cubicBezTo>
                  <a:lnTo>
                    <a:pt x="36" y="2800"/>
                  </a:lnTo>
                  <a:cubicBezTo>
                    <a:pt x="1345" y="2437"/>
                    <a:pt x="2364" y="1382"/>
                    <a:pt x="2691" y="37"/>
                  </a:cubicBezTo>
                  <a:lnTo>
                    <a:pt x="2436" y="0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7781999" y="1521058"/>
              <a:ext cx="61558" cy="52773"/>
            </a:xfrm>
            <a:custGeom>
              <a:avLst/>
              <a:gdLst/>
              <a:ahLst/>
              <a:cxnLst/>
              <a:rect l="l" t="t" r="r" b="b"/>
              <a:pathLst>
                <a:path w="3055" h="2619" extrusionOk="0">
                  <a:moveTo>
                    <a:pt x="2873" y="1"/>
                  </a:moveTo>
                  <a:cubicBezTo>
                    <a:pt x="2145" y="1019"/>
                    <a:pt x="1127" y="1855"/>
                    <a:pt x="0" y="2364"/>
                  </a:cubicBezTo>
                  <a:lnTo>
                    <a:pt x="73" y="2619"/>
                  </a:lnTo>
                  <a:cubicBezTo>
                    <a:pt x="1273" y="2073"/>
                    <a:pt x="2327" y="1201"/>
                    <a:pt x="3054" y="110"/>
                  </a:cubicBezTo>
                  <a:lnTo>
                    <a:pt x="2873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7630330" y="2147502"/>
              <a:ext cx="57166" cy="156807"/>
            </a:xfrm>
            <a:custGeom>
              <a:avLst/>
              <a:gdLst/>
              <a:ahLst/>
              <a:cxnLst/>
              <a:rect l="l" t="t" r="r" b="b"/>
              <a:pathLst>
                <a:path w="2837" h="7782" extrusionOk="0">
                  <a:moveTo>
                    <a:pt x="2473" y="1"/>
                  </a:moveTo>
                  <a:lnTo>
                    <a:pt x="0" y="7673"/>
                  </a:lnTo>
                  <a:lnTo>
                    <a:pt x="400" y="7782"/>
                  </a:lnTo>
                  <a:lnTo>
                    <a:pt x="2836" y="110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7853793" y="1314440"/>
              <a:ext cx="93798" cy="94544"/>
            </a:xfrm>
            <a:custGeom>
              <a:avLst/>
              <a:gdLst/>
              <a:ahLst/>
              <a:cxnLst/>
              <a:rect l="l" t="t" r="r" b="b"/>
              <a:pathLst>
                <a:path w="4655" h="4692" extrusionOk="0">
                  <a:moveTo>
                    <a:pt x="2328" y="1"/>
                  </a:moveTo>
                  <a:cubicBezTo>
                    <a:pt x="1055" y="1"/>
                    <a:pt x="0" y="1055"/>
                    <a:pt x="0" y="2328"/>
                  </a:cubicBezTo>
                  <a:cubicBezTo>
                    <a:pt x="0" y="3637"/>
                    <a:pt x="1055" y="4691"/>
                    <a:pt x="2328" y="4691"/>
                  </a:cubicBezTo>
                  <a:cubicBezTo>
                    <a:pt x="3637" y="4691"/>
                    <a:pt x="4655" y="3637"/>
                    <a:pt x="4655" y="2328"/>
                  </a:cubicBezTo>
                  <a:cubicBezTo>
                    <a:pt x="4655" y="1055"/>
                    <a:pt x="3637" y="1"/>
                    <a:pt x="2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7693339" y="1383494"/>
              <a:ext cx="126764" cy="67281"/>
            </a:xfrm>
            <a:custGeom>
              <a:avLst/>
              <a:gdLst/>
              <a:ahLst/>
              <a:cxnLst/>
              <a:rect l="l" t="t" r="r" b="b"/>
              <a:pathLst>
                <a:path w="6291" h="3339" extrusionOk="0">
                  <a:moveTo>
                    <a:pt x="3676" y="1"/>
                  </a:moveTo>
                  <a:cubicBezTo>
                    <a:pt x="3542" y="1"/>
                    <a:pt x="3407" y="10"/>
                    <a:pt x="3273" y="28"/>
                  </a:cubicBezTo>
                  <a:cubicBezTo>
                    <a:pt x="2473" y="101"/>
                    <a:pt x="1709" y="319"/>
                    <a:pt x="1018" y="719"/>
                  </a:cubicBezTo>
                  <a:cubicBezTo>
                    <a:pt x="728" y="828"/>
                    <a:pt x="509" y="974"/>
                    <a:pt x="291" y="1228"/>
                  </a:cubicBezTo>
                  <a:cubicBezTo>
                    <a:pt x="146" y="1410"/>
                    <a:pt x="0" y="1810"/>
                    <a:pt x="255" y="1992"/>
                  </a:cubicBezTo>
                  <a:cubicBezTo>
                    <a:pt x="509" y="2137"/>
                    <a:pt x="800" y="2246"/>
                    <a:pt x="1128" y="2246"/>
                  </a:cubicBezTo>
                  <a:lnTo>
                    <a:pt x="1746" y="2246"/>
                  </a:lnTo>
                  <a:cubicBezTo>
                    <a:pt x="1982" y="2196"/>
                    <a:pt x="2218" y="2168"/>
                    <a:pt x="2454" y="2168"/>
                  </a:cubicBezTo>
                  <a:cubicBezTo>
                    <a:pt x="2727" y="2168"/>
                    <a:pt x="3000" y="2205"/>
                    <a:pt x="3273" y="2283"/>
                  </a:cubicBezTo>
                  <a:cubicBezTo>
                    <a:pt x="3855" y="2537"/>
                    <a:pt x="4182" y="3119"/>
                    <a:pt x="4764" y="3301"/>
                  </a:cubicBezTo>
                  <a:cubicBezTo>
                    <a:pt x="4854" y="3326"/>
                    <a:pt x="4949" y="3339"/>
                    <a:pt x="5043" y="3339"/>
                  </a:cubicBezTo>
                  <a:cubicBezTo>
                    <a:pt x="5215" y="3339"/>
                    <a:pt x="5386" y="3298"/>
                    <a:pt x="5527" y="3228"/>
                  </a:cubicBezTo>
                  <a:cubicBezTo>
                    <a:pt x="6000" y="3010"/>
                    <a:pt x="6291" y="2501"/>
                    <a:pt x="6254" y="1955"/>
                  </a:cubicBezTo>
                  <a:cubicBezTo>
                    <a:pt x="6182" y="1446"/>
                    <a:pt x="5927" y="974"/>
                    <a:pt x="5491" y="646"/>
                  </a:cubicBezTo>
                  <a:cubicBezTo>
                    <a:pt x="4977" y="223"/>
                    <a:pt x="4337" y="1"/>
                    <a:pt x="3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7701399" y="1693240"/>
              <a:ext cx="179516" cy="284296"/>
            </a:xfrm>
            <a:custGeom>
              <a:avLst/>
              <a:gdLst/>
              <a:ahLst/>
              <a:cxnLst/>
              <a:rect l="l" t="t" r="r" b="b"/>
              <a:pathLst>
                <a:path w="8909" h="14109" extrusionOk="0">
                  <a:moveTo>
                    <a:pt x="8909" y="1"/>
                  </a:moveTo>
                  <a:lnTo>
                    <a:pt x="0" y="4328"/>
                  </a:lnTo>
                  <a:lnTo>
                    <a:pt x="0" y="14109"/>
                  </a:lnTo>
                  <a:lnTo>
                    <a:pt x="8909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6915972" y="2002442"/>
              <a:ext cx="389802" cy="64480"/>
            </a:xfrm>
            <a:custGeom>
              <a:avLst/>
              <a:gdLst/>
              <a:ahLst/>
              <a:cxnLst/>
              <a:rect l="l" t="t" r="r" b="b"/>
              <a:pathLst>
                <a:path w="19345" h="3200" extrusionOk="0">
                  <a:moveTo>
                    <a:pt x="4145" y="0"/>
                  </a:moveTo>
                  <a:cubicBezTo>
                    <a:pt x="3127" y="0"/>
                    <a:pt x="2109" y="218"/>
                    <a:pt x="1200" y="655"/>
                  </a:cubicBezTo>
                  <a:lnTo>
                    <a:pt x="546" y="945"/>
                  </a:lnTo>
                  <a:cubicBezTo>
                    <a:pt x="0" y="1200"/>
                    <a:pt x="0" y="1964"/>
                    <a:pt x="546" y="2218"/>
                  </a:cubicBezTo>
                  <a:lnTo>
                    <a:pt x="1200" y="2545"/>
                  </a:lnTo>
                  <a:cubicBezTo>
                    <a:pt x="2109" y="2982"/>
                    <a:pt x="3127" y="3200"/>
                    <a:pt x="4145" y="3200"/>
                  </a:cubicBezTo>
                  <a:lnTo>
                    <a:pt x="19344" y="3200"/>
                  </a:lnTo>
                  <a:lnTo>
                    <a:pt x="19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6976785" y="1992185"/>
              <a:ext cx="10276" cy="84267"/>
            </a:xfrm>
            <a:custGeom>
              <a:avLst/>
              <a:gdLst/>
              <a:ahLst/>
              <a:cxnLst/>
              <a:rect l="l" t="t" r="r" b="b"/>
              <a:pathLst>
                <a:path w="510" h="4182" extrusionOk="0">
                  <a:moveTo>
                    <a:pt x="0" y="0"/>
                  </a:moveTo>
                  <a:lnTo>
                    <a:pt x="0" y="4182"/>
                  </a:lnTo>
                  <a:lnTo>
                    <a:pt x="509" y="4182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6887399" y="2002442"/>
              <a:ext cx="290160" cy="64480"/>
            </a:xfrm>
            <a:custGeom>
              <a:avLst/>
              <a:gdLst/>
              <a:ahLst/>
              <a:cxnLst/>
              <a:rect l="l" t="t" r="r" b="b"/>
              <a:pathLst>
                <a:path w="14400" h="3200" extrusionOk="0">
                  <a:moveTo>
                    <a:pt x="14399" y="0"/>
                  </a:moveTo>
                  <a:lnTo>
                    <a:pt x="4254" y="36"/>
                  </a:lnTo>
                  <a:cubicBezTo>
                    <a:pt x="3527" y="36"/>
                    <a:pt x="2873" y="255"/>
                    <a:pt x="2291" y="691"/>
                  </a:cubicBezTo>
                  <a:cubicBezTo>
                    <a:pt x="2291" y="691"/>
                    <a:pt x="0" y="1273"/>
                    <a:pt x="0" y="1636"/>
                  </a:cubicBezTo>
                  <a:cubicBezTo>
                    <a:pt x="37" y="1964"/>
                    <a:pt x="2291" y="2545"/>
                    <a:pt x="2291" y="2545"/>
                  </a:cubicBezTo>
                  <a:cubicBezTo>
                    <a:pt x="2836" y="2982"/>
                    <a:pt x="3527" y="3200"/>
                    <a:pt x="4218" y="3200"/>
                  </a:cubicBezTo>
                  <a:lnTo>
                    <a:pt x="14399" y="3200"/>
                  </a:lnTo>
                  <a:lnTo>
                    <a:pt x="143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6895459" y="2006089"/>
              <a:ext cx="276236" cy="56440"/>
            </a:xfrm>
            <a:custGeom>
              <a:avLst/>
              <a:gdLst/>
              <a:ahLst/>
              <a:cxnLst/>
              <a:rect l="l" t="t" r="r" b="b"/>
              <a:pathLst>
                <a:path w="13709" h="2801" extrusionOk="0">
                  <a:moveTo>
                    <a:pt x="13708" y="1"/>
                  </a:moveTo>
                  <a:lnTo>
                    <a:pt x="4036" y="37"/>
                  </a:lnTo>
                  <a:cubicBezTo>
                    <a:pt x="3345" y="37"/>
                    <a:pt x="2691" y="219"/>
                    <a:pt x="2145" y="583"/>
                  </a:cubicBezTo>
                  <a:cubicBezTo>
                    <a:pt x="2145" y="583"/>
                    <a:pt x="0" y="1128"/>
                    <a:pt x="0" y="1419"/>
                  </a:cubicBezTo>
                  <a:cubicBezTo>
                    <a:pt x="0" y="1710"/>
                    <a:pt x="2145" y="2219"/>
                    <a:pt x="2145" y="2219"/>
                  </a:cubicBezTo>
                  <a:cubicBezTo>
                    <a:pt x="2691" y="2583"/>
                    <a:pt x="3345" y="2801"/>
                    <a:pt x="4036" y="2801"/>
                  </a:cubicBezTo>
                  <a:lnTo>
                    <a:pt x="13708" y="2801"/>
                  </a:lnTo>
                  <a:lnTo>
                    <a:pt x="13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7294026" y="1978262"/>
              <a:ext cx="23475" cy="112115"/>
            </a:xfrm>
            <a:custGeom>
              <a:avLst/>
              <a:gdLst/>
              <a:ahLst/>
              <a:cxnLst/>
              <a:rect l="l" t="t" r="r" b="b"/>
              <a:pathLst>
                <a:path w="1165" h="5564" extrusionOk="0">
                  <a:moveTo>
                    <a:pt x="582" y="0"/>
                  </a:moveTo>
                  <a:cubicBezTo>
                    <a:pt x="255" y="0"/>
                    <a:pt x="1" y="1273"/>
                    <a:pt x="1" y="2800"/>
                  </a:cubicBezTo>
                  <a:cubicBezTo>
                    <a:pt x="1" y="4327"/>
                    <a:pt x="255" y="5563"/>
                    <a:pt x="582" y="5563"/>
                  </a:cubicBezTo>
                  <a:cubicBezTo>
                    <a:pt x="873" y="5563"/>
                    <a:pt x="1164" y="4327"/>
                    <a:pt x="1164" y="2800"/>
                  </a:cubicBezTo>
                  <a:cubicBezTo>
                    <a:pt x="1164" y="1273"/>
                    <a:pt x="873" y="0"/>
                    <a:pt x="5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7296968" y="1987047"/>
              <a:ext cx="19787" cy="94544"/>
            </a:xfrm>
            <a:custGeom>
              <a:avLst/>
              <a:gdLst/>
              <a:ahLst/>
              <a:cxnLst/>
              <a:rect l="l" t="t" r="r" b="b"/>
              <a:pathLst>
                <a:path w="982" h="4692" extrusionOk="0">
                  <a:moveTo>
                    <a:pt x="436" y="0"/>
                  </a:moveTo>
                  <a:cubicBezTo>
                    <a:pt x="255" y="0"/>
                    <a:pt x="109" y="291"/>
                    <a:pt x="0" y="764"/>
                  </a:cubicBezTo>
                  <a:lnTo>
                    <a:pt x="145" y="764"/>
                  </a:lnTo>
                  <a:cubicBezTo>
                    <a:pt x="218" y="364"/>
                    <a:pt x="327" y="110"/>
                    <a:pt x="436" y="110"/>
                  </a:cubicBezTo>
                  <a:cubicBezTo>
                    <a:pt x="618" y="110"/>
                    <a:pt x="836" y="982"/>
                    <a:pt x="836" y="2364"/>
                  </a:cubicBezTo>
                  <a:cubicBezTo>
                    <a:pt x="836" y="3746"/>
                    <a:pt x="582" y="4582"/>
                    <a:pt x="436" y="4582"/>
                  </a:cubicBezTo>
                  <a:cubicBezTo>
                    <a:pt x="327" y="4582"/>
                    <a:pt x="218" y="4364"/>
                    <a:pt x="145" y="3964"/>
                  </a:cubicBezTo>
                  <a:lnTo>
                    <a:pt x="0" y="3964"/>
                  </a:lnTo>
                  <a:cubicBezTo>
                    <a:pt x="109" y="4400"/>
                    <a:pt x="255" y="4691"/>
                    <a:pt x="436" y="4691"/>
                  </a:cubicBezTo>
                  <a:cubicBezTo>
                    <a:pt x="764" y="4691"/>
                    <a:pt x="982" y="3528"/>
                    <a:pt x="982" y="2364"/>
                  </a:cubicBezTo>
                  <a:cubicBezTo>
                    <a:pt x="982" y="1200"/>
                    <a:pt x="764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7396610" y="1989243"/>
              <a:ext cx="13924" cy="90876"/>
            </a:xfrm>
            <a:custGeom>
              <a:avLst/>
              <a:gdLst/>
              <a:ahLst/>
              <a:cxnLst/>
              <a:rect l="l" t="t" r="r" b="b"/>
              <a:pathLst>
                <a:path w="691" h="4510" extrusionOk="0">
                  <a:moveTo>
                    <a:pt x="327" y="1"/>
                  </a:moveTo>
                  <a:cubicBezTo>
                    <a:pt x="146" y="1"/>
                    <a:pt x="0" y="1019"/>
                    <a:pt x="0" y="2255"/>
                  </a:cubicBezTo>
                  <a:cubicBezTo>
                    <a:pt x="0" y="3491"/>
                    <a:pt x="146" y="4509"/>
                    <a:pt x="327" y="4509"/>
                  </a:cubicBezTo>
                  <a:cubicBezTo>
                    <a:pt x="546" y="4509"/>
                    <a:pt x="691" y="3491"/>
                    <a:pt x="691" y="2255"/>
                  </a:cubicBezTo>
                  <a:cubicBezTo>
                    <a:pt x="691" y="1019"/>
                    <a:pt x="546" y="1"/>
                    <a:pt x="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7398806" y="1996497"/>
              <a:ext cx="11727" cy="77033"/>
            </a:xfrm>
            <a:custGeom>
              <a:avLst/>
              <a:gdLst/>
              <a:ahLst/>
              <a:cxnLst/>
              <a:rect l="l" t="t" r="r" b="b"/>
              <a:pathLst>
                <a:path w="582" h="3823" extrusionOk="0">
                  <a:moveTo>
                    <a:pt x="228" y="1"/>
                  </a:moveTo>
                  <a:cubicBezTo>
                    <a:pt x="100" y="1"/>
                    <a:pt x="34" y="246"/>
                    <a:pt x="0" y="586"/>
                  </a:cubicBezTo>
                  <a:lnTo>
                    <a:pt x="73" y="586"/>
                  </a:lnTo>
                  <a:cubicBezTo>
                    <a:pt x="146" y="259"/>
                    <a:pt x="218" y="77"/>
                    <a:pt x="255" y="77"/>
                  </a:cubicBezTo>
                  <a:cubicBezTo>
                    <a:pt x="327" y="77"/>
                    <a:pt x="509" y="768"/>
                    <a:pt x="509" y="1895"/>
                  </a:cubicBezTo>
                  <a:cubicBezTo>
                    <a:pt x="509" y="3022"/>
                    <a:pt x="364" y="3713"/>
                    <a:pt x="255" y="3713"/>
                  </a:cubicBezTo>
                  <a:cubicBezTo>
                    <a:pt x="146" y="3713"/>
                    <a:pt x="146" y="3531"/>
                    <a:pt x="73" y="3204"/>
                  </a:cubicBezTo>
                  <a:lnTo>
                    <a:pt x="0" y="3204"/>
                  </a:lnTo>
                  <a:cubicBezTo>
                    <a:pt x="73" y="3568"/>
                    <a:pt x="146" y="3822"/>
                    <a:pt x="255" y="3822"/>
                  </a:cubicBezTo>
                  <a:cubicBezTo>
                    <a:pt x="473" y="3822"/>
                    <a:pt x="582" y="2840"/>
                    <a:pt x="582" y="1895"/>
                  </a:cubicBezTo>
                  <a:cubicBezTo>
                    <a:pt x="582" y="950"/>
                    <a:pt x="473" y="4"/>
                    <a:pt x="255" y="4"/>
                  </a:cubicBezTo>
                  <a:cubicBezTo>
                    <a:pt x="245" y="2"/>
                    <a:pt x="236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6784816" y="2033211"/>
              <a:ext cx="110664" cy="2217"/>
            </a:xfrm>
            <a:custGeom>
              <a:avLst/>
              <a:gdLst/>
              <a:ahLst/>
              <a:cxnLst/>
              <a:rect l="l" t="t" r="r" b="b"/>
              <a:pathLst>
                <a:path w="5492" h="110" extrusionOk="0">
                  <a:moveTo>
                    <a:pt x="5491" y="0"/>
                  </a:moveTo>
                  <a:lnTo>
                    <a:pt x="1" y="73"/>
                  </a:lnTo>
                  <a:lnTo>
                    <a:pt x="5491" y="109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7184128" y="2006834"/>
              <a:ext cx="2942" cy="22004"/>
            </a:xfrm>
            <a:custGeom>
              <a:avLst/>
              <a:gdLst/>
              <a:ahLst/>
              <a:cxnLst/>
              <a:rect l="l" t="t" r="r" b="b"/>
              <a:pathLst>
                <a:path w="146" h="1092" extrusionOk="0">
                  <a:moveTo>
                    <a:pt x="0" y="0"/>
                  </a:moveTo>
                  <a:lnTo>
                    <a:pt x="0" y="1091"/>
                  </a:lnTo>
                  <a:lnTo>
                    <a:pt x="146" y="109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7193659" y="2006834"/>
              <a:ext cx="2942" cy="22004"/>
            </a:xfrm>
            <a:custGeom>
              <a:avLst/>
              <a:gdLst/>
              <a:ahLst/>
              <a:cxnLst/>
              <a:rect l="l" t="t" r="r" b="b"/>
              <a:pathLst>
                <a:path w="146" h="1092" extrusionOk="0">
                  <a:moveTo>
                    <a:pt x="0" y="0"/>
                  </a:moveTo>
                  <a:lnTo>
                    <a:pt x="0" y="1091"/>
                  </a:lnTo>
                  <a:lnTo>
                    <a:pt x="146" y="109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7203170" y="2006834"/>
              <a:ext cx="3687" cy="22004"/>
            </a:xfrm>
            <a:custGeom>
              <a:avLst/>
              <a:gdLst/>
              <a:ahLst/>
              <a:cxnLst/>
              <a:rect l="l" t="t" r="r" b="b"/>
              <a:pathLst>
                <a:path w="183" h="1092" extrusionOk="0">
                  <a:moveTo>
                    <a:pt x="1" y="0"/>
                  </a:moveTo>
                  <a:lnTo>
                    <a:pt x="1" y="1091"/>
                  </a:lnTo>
                  <a:lnTo>
                    <a:pt x="183" y="109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7213426" y="2006089"/>
              <a:ext cx="2962" cy="22749"/>
            </a:xfrm>
            <a:custGeom>
              <a:avLst/>
              <a:gdLst/>
              <a:ahLst/>
              <a:cxnLst/>
              <a:rect l="l" t="t" r="r" b="b"/>
              <a:pathLst>
                <a:path w="147" h="1129" extrusionOk="0">
                  <a:moveTo>
                    <a:pt x="1" y="1"/>
                  </a:moveTo>
                  <a:lnTo>
                    <a:pt x="1" y="1128"/>
                  </a:lnTo>
                  <a:lnTo>
                    <a:pt x="146" y="1128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7222957" y="2006834"/>
              <a:ext cx="2942" cy="22004"/>
            </a:xfrm>
            <a:custGeom>
              <a:avLst/>
              <a:gdLst/>
              <a:ahLst/>
              <a:cxnLst/>
              <a:rect l="l" t="t" r="r" b="b"/>
              <a:pathLst>
                <a:path w="146" h="1092" extrusionOk="0">
                  <a:moveTo>
                    <a:pt x="1" y="0"/>
                  </a:moveTo>
                  <a:lnTo>
                    <a:pt x="1" y="1091"/>
                  </a:lnTo>
                  <a:lnTo>
                    <a:pt x="146" y="109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7232488" y="2006834"/>
              <a:ext cx="3687" cy="22004"/>
            </a:xfrm>
            <a:custGeom>
              <a:avLst/>
              <a:gdLst/>
              <a:ahLst/>
              <a:cxnLst/>
              <a:rect l="l" t="t" r="r" b="b"/>
              <a:pathLst>
                <a:path w="183" h="1092" extrusionOk="0">
                  <a:moveTo>
                    <a:pt x="0" y="0"/>
                  </a:moveTo>
                  <a:lnTo>
                    <a:pt x="0" y="1091"/>
                  </a:lnTo>
                  <a:lnTo>
                    <a:pt x="182" y="1091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7241999" y="2006089"/>
              <a:ext cx="3687" cy="22749"/>
            </a:xfrm>
            <a:custGeom>
              <a:avLst/>
              <a:gdLst/>
              <a:ahLst/>
              <a:cxnLst/>
              <a:rect l="l" t="t" r="r" b="b"/>
              <a:pathLst>
                <a:path w="183" h="1129" extrusionOk="0">
                  <a:moveTo>
                    <a:pt x="1" y="1"/>
                  </a:moveTo>
                  <a:lnTo>
                    <a:pt x="1" y="1128"/>
                  </a:lnTo>
                  <a:lnTo>
                    <a:pt x="183" y="1128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7252255" y="2006834"/>
              <a:ext cx="2962" cy="22004"/>
            </a:xfrm>
            <a:custGeom>
              <a:avLst/>
              <a:gdLst/>
              <a:ahLst/>
              <a:cxnLst/>
              <a:rect l="l" t="t" r="r" b="b"/>
              <a:pathLst>
                <a:path w="147" h="1092" extrusionOk="0">
                  <a:moveTo>
                    <a:pt x="1" y="0"/>
                  </a:moveTo>
                  <a:lnTo>
                    <a:pt x="1" y="1091"/>
                  </a:lnTo>
                  <a:lnTo>
                    <a:pt x="146" y="109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7261786" y="2006834"/>
              <a:ext cx="2962" cy="22004"/>
            </a:xfrm>
            <a:custGeom>
              <a:avLst/>
              <a:gdLst/>
              <a:ahLst/>
              <a:cxnLst/>
              <a:rect l="l" t="t" r="r" b="b"/>
              <a:pathLst>
                <a:path w="147" h="1092" extrusionOk="0">
                  <a:moveTo>
                    <a:pt x="1" y="0"/>
                  </a:moveTo>
                  <a:lnTo>
                    <a:pt x="1" y="1091"/>
                  </a:lnTo>
                  <a:lnTo>
                    <a:pt x="146" y="109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7271317" y="2006834"/>
              <a:ext cx="3687" cy="22004"/>
            </a:xfrm>
            <a:custGeom>
              <a:avLst/>
              <a:gdLst/>
              <a:ahLst/>
              <a:cxnLst/>
              <a:rect l="l" t="t" r="r" b="b"/>
              <a:pathLst>
                <a:path w="183" h="1092" extrusionOk="0">
                  <a:moveTo>
                    <a:pt x="0" y="0"/>
                  </a:moveTo>
                  <a:lnTo>
                    <a:pt x="0" y="1091"/>
                  </a:lnTo>
                  <a:lnTo>
                    <a:pt x="182" y="1091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7281573" y="2006089"/>
              <a:ext cx="2942" cy="22749"/>
            </a:xfrm>
            <a:custGeom>
              <a:avLst/>
              <a:gdLst/>
              <a:ahLst/>
              <a:cxnLst/>
              <a:rect l="l" t="t" r="r" b="b"/>
              <a:pathLst>
                <a:path w="146" h="1129" extrusionOk="0">
                  <a:moveTo>
                    <a:pt x="0" y="1"/>
                  </a:moveTo>
                  <a:lnTo>
                    <a:pt x="0" y="1128"/>
                  </a:lnTo>
                  <a:lnTo>
                    <a:pt x="146" y="1128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7291104" y="2006834"/>
              <a:ext cx="2942" cy="22004"/>
            </a:xfrm>
            <a:custGeom>
              <a:avLst/>
              <a:gdLst/>
              <a:ahLst/>
              <a:cxnLst/>
              <a:rect l="l" t="t" r="r" b="b"/>
              <a:pathLst>
                <a:path w="146" h="1092" extrusionOk="0">
                  <a:moveTo>
                    <a:pt x="0" y="0"/>
                  </a:moveTo>
                  <a:lnTo>
                    <a:pt x="0" y="1091"/>
                  </a:lnTo>
                  <a:lnTo>
                    <a:pt x="146" y="109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7305008" y="2009756"/>
              <a:ext cx="97466" cy="49851"/>
            </a:xfrm>
            <a:custGeom>
              <a:avLst/>
              <a:gdLst/>
              <a:ahLst/>
              <a:cxnLst/>
              <a:rect l="l" t="t" r="r" b="b"/>
              <a:pathLst>
                <a:path w="4837" h="2474" extrusionOk="0">
                  <a:moveTo>
                    <a:pt x="4692" y="219"/>
                  </a:moveTo>
                  <a:lnTo>
                    <a:pt x="4692" y="2255"/>
                  </a:lnTo>
                  <a:lnTo>
                    <a:pt x="146" y="2255"/>
                  </a:lnTo>
                  <a:lnTo>
                    <a:pt x="146" y="219"/>
                  </a:lnTo>
                  <a:close/>
                  <a:moveTo>
                    <a:pt x="1" y="1"/>
                  </a:moveTo>
                  <a:lnTo>
                    <a:pt x="1" y="2473"/>
                  </a:lnTo>
                  <a:lnTo>
                    <a:pt x="4837" y="2473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7221486" y="1996175"/>
              <a:ext cx="126703" cy="132305"/>
            </a:xfrm>
            <a:custGeom>
              <a:avLst/>
              <a:gdLst/>
              <a:ahLst/>
              <a:cxnLst/>
              <a:rect l="l" t="t" r="r" b="b"/>
              <a:pathLst>
                <a:path w="6288" h="6566" extrusionOk="0">
                  <a:moveTo>
                    <a:pt x="874" y="1"/>
                  </a:moveTo>
                  <a:cubicBezTo>
                    <a:pt x="723" y="1"/>
                    <a:pt x="599" y="52"/>
                    <a:pt x="510" y="166"/>
                  </a:cubicBezTo>
                  <a:cubicBezTo>
                    <a:pt x="1" y="747"/>
                    <a:pt x="4728" y="6565"/>
                    <a:pt x="4728" y="6565"/>
                  </a:cubicBezTo>
                  <a:cubicBezTo>
                    <a:pt x="4728" y="6565"/>
                    <a:pt x="6219" y="6311"/>
                    <a:pt x="6255" y="5511"/>
                  </a:cubicBezTo>
                  <a:cubicBezTo>
                    <a:pt x="6288" y="4753"/>
                    <a:pt x="2325" y="1"/>
                    <a:pt x="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7108666" y="2279081"/>
              <a:ext cx="167064" cy="70666"/>
            </a:xfrm>
            <a:custGeom>
              <a:avLst/>
              <a:gdLst/>
              <a:ahLst/>
              <a:cxnLst/>
              <a:rect l="l" t="t" r="r" b="b"/>
              <a:pathLst>
                <a:path w="8291" h="3507" extrusionOk="0">
                  <a:moveTo>
                    <a:pt x="1408" y="1"/>
                  </a:moveTo>
                  <a:cubicBezTo>
                    <a:pt x="641" y="1"/>
                    <a:pt x="111" y="158"/>
                    <a:pt x="73" y="561"/>
                  </a:cubicBezTo>
                  <a:cubicBezTo>
                    <a:pt x="0" y="1325"/>
                    <a:pt x="7200" y="3506"/>
                    <a:pt x="7200" y="3506"/>
                  </a:cubicBezTo>
                  <a:cubicBezTo>
                    <a:pt x="7200" y="3506"/>
                    <a:pt x="8291" y="2452"/>
                    <a:pt x="7854" y="1761"/>
                  </a:cubicBezTo>
                  <a:cubicBezTo>
                    <a:pt x="7533" y="1226"/>
                    <a:pt x="3547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 rot="-229213">
              <a:off x="7146620" y="2023291"/>
              <a:ext cx="155355" cy="100829"/>
            </a:xfrm>
            <a:custGeom>
              <a:avLst/>
              <a:gdLst/>
              <a:ahLst/>
              <a:cxnLst/>
              <a:rect l="l" t="t" r="r" b="b"/>
              <a:pathLst>
                <a:path w="7710" h="5004" extrusionOk="0">
                  <a:moveTo>
                    <a:pt x="917" y="0"/>
                  </a:moveTo>
                  <a:cubicBezTo>
                    <a:pt x="599" y="0"/>
                    <a:pt x="376" y="94"/>
                    <a:pt x="292" y="313"/>
                  </a:cubicBezTo>
                  <a:cubicBezTo>
                    <a:pt x="1" y="1040"/>
                    <a:pt x="6364" y="5004"/>
                    <a:pt x="6364" y="5004"/>
                  </a:cubicBezTo>
                  <a:cubicBezTo>
                    <a:pt x="6364" y="5004"/>
                    <a:pt x="7709" y="4313"/>
                    <a:pt x="7491" y="3513"/>
                  </a:cubicBezTo>
                  <a:cubicBezTo>
                    <a:pt x="7276" y="2836"/>
                    <a:pt x="2664" y="0"/>
                    <a:pt x="9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7091075" y="2305075"/>
              <a:ext cx="154530" cy="85013"/>
            </a:xfrm>
            <a:custGeom>
              <a:avLst/>
              <a:gdLst/>
              <a:ahLst/>
              <a:cxnLst/>
              <a:rect l="l" t="t" r="r" b="b"/>
              <a:pathLst>
                <a:path w="7669" h="4219" extrusionOk="0">
                  <a:moveTo>
                    <a:pt x="930" y="1"/>
                  </a:moveTo>
                  <a:cubicBezTo>
                    <a:pt x="605" y="1"/>
                    <a:pt x="377" y="98"/>
                    <a:pt x="291" y="326"/>
                  </a:cubicBezTo>
                  <a:cubicBezTo>
                    <a:pt x="1" y="1053"/>
                    <a:pt x="5091" y="4216"/>
                    <a:pt x="5091" y="4216"/>
                  </a:cubicBezTo>
                  <a:cubicBezTo>
                    <a:pt x="5091" y="4216"/>
                    <a:pt x="5158" y="4218"/>
                    <a:pt x="5270" y="4218"/>
                  </a:cubicBezTo>
                  <a:cubicBezTo>
                    <a:pt x="5855" y="4218"/>
                    <a:pt x="7668" y="4167"/>
                    <a:pt x="7455" y="3525"/>
                  </a:cubicBezTo>
                  <a:cubicBezTo>
                    <a:pt x="7270" y="2850"/>
                    <a:pt x="2685" y="1"/>
                    <a:pt x="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7256708" y="2225583"/>
              <a:ext cx="114996" cy="106392"/>
            </a:xfrm>
            <a:custGeom>
              <a:avLst/>
              <a:gdLst/>
              <a:ahLst/>
              <a:cxnLst/>
              <a:rect l="l" t="t" r="r" b="b"/>
              <a:pathLst>
                <a:path w="5707" h="5280" extrusionOk="0">
                  <a:moveTo>
                    <a:pt x="1143" y="0"/>
                  </a:moveTo>
                  <a:cubicBezTo>
                    <a:pt x="1" y="0"/>
                    <a:pt x="834" y="2634"/>
                    <a:pt x="834" y="2634"/>
                  </a:cubicBezTo>
                  <a:cubicBezTo>
                    <a:pt x="834" y="2634"/>
                    <a:pt x="3698" y="5280"/>
                    <a:pt x="4820" y="5280"/>
                  </a:cubicBezTo>
                  <a:cubicBezTo>
                    <a:pt x="4993" y="5280"/>
                    <a:pt x="5125" y="5217"/>
                    <a:pt x="5198" y="5070"/>
                  </a:cubicBezTo>
                  <a:cubicBezTo>
                    <a:pt x="5707" y="3980"/>
                    <a:pt x="1307" y="16"/>
                    <a:pt x="1307" y="16"/>
                  </a:cubicBezTo>
                  <a:cubicBezTo>
                    <a:pt x="1249" y="5"/>
                    <a:pt x="1194" y="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7205306" y="4541160"/>
              <a:ext cx="465344" cy="205832"/>
            </a:xfrm>
            <a:custGeom>
              <a:avLst/>
              <a:gdLst/>
              <a:ahLst/>
              <a:cxnLst/>
              <a:rect l="l" t="t" r="r" b="b"/>
              <a:pathLst>
                <a:path w="23094" h="10215" extrusionOk="0">
                  <a:moveTo>
                    <a:pt x="16039" y="1"/>
                  </a:moveTo>
                  <a:cubicBezTo>
                    <a:pt x="14985" y="692"/>
                    <a:pt x="986" y="7709"/>
                    <a:pt x="586" y="8582"/>
                  </a:cubicBezTo>
                  <a:cubicBezTo>
                    <a:pt x="1" y="9798"/>
                    <a:pt x="2025" y="10214"/>
                    <a:pt x="5070" y="10214"/>
                  </a:cubicBezTo>
                  <a:cubicBezTo>
                    <a:pt x="11678" y="10214"/>
                    <a:pt x="23093" y="8255"/>
                    <a:pt x="23093" y="8255"/>
                  </a:cubicBezTo>
                  <a:lnTo>
                    <a:pt x="220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7516764" y="4500880"/>
              <a:ext cx="149473" cy="40300"/>
            </a:xfrm>
            <a:custGeom>
              <a:avLst/>
              <a:gdLst/>
              <a:ahLst/>
              <a:cxnLst/>
              <a:rect l="l" t="t" r="r" b="b"/>
              <a:pathLst>
                <a:path w="7418" h="2000" extrusionOk="0">
                  <a:moveTo>
                    <a:pt x="0" y="0"/>
                  </a:moveTo>
                  <a:lnTo>
                    <a:pt x="582" y="2000"/>
                  </a:lnTo>
                  <a:lnTo>
                    <a:pt x="6618" y="2000"/>
                  </a:lnTo>
                  <a:lnTo>
                    <a:pt x="7418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7394413" y="4540435"/>
              <a:ext cx="255724" cy="85678"/>
            </a:xfrm>
            <a:custGeom>
              <a:avLst/>
              <a:gdLst/>
              <a:ahLst/>
              <a:cxnLst/>
              <a:rect l="l" t="t" r="r" b="b"/>
              <a:pathLst>
                <a:path w="12691" h="4252" extrusionOk="0">
                  <a:moveTo>
                    <a:pt x="6654" y="1"/>
                  </a:moveTo>
                  <a:cubicBezTo>
                    <a:pt x="6218" y="328"/>
                    <a:pt x="3236" y="1782"/>
                    <a:pt x="0" y="3418"/>
                  </a:cubicBezTo>
                  <a:cubicBezTo>
                    <a:pt x="1619" y="4012"/>
                    <a:pt x="3083" y="4251"/>
                    <a:pt x="4393" y="4251"/>
                  </a:cubicBezTo>
                  <a:cubicBezTo>
                    <a:pt x="9912" y="4251"/>
                    <a:pt x="12690" y="1"/>
                    <a:pt x="12690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7967359" y="4600522"/>
              <a:ext cx="350973" cy="211273"/>
            </a:xfrm>
            <a:custGeom>
              <a:avLst/>
              <a:gdLst/>
              <a:ahLst/>
              <a:cxnLst/>
              <a:rect l="l" t="t" r="r" b="b"/>
              <a:pathLst>
                <a:path w="17418" h="10485" extrusionOk="0">
                  <a:moveTo>
                    <a:pt x="5564" y="0"/>
                  </a:moveTo>
                  <a:lnTo>
                    <a:pt x="400" y="6363"/>
                  </a:lnTo>
                  <a:cubicBezTo>
                    <a:pt x="73" y="6836"/>
                    <a:pt x="0" y="7454"/>
                    <a:pt x="182" y="8000"/>
                  </a:cubicBezTo>
                  <a:cubicBezTo>
                    <a:pt x="634" y="9312"/>
                    <a:pt x="1239" y="10485"/>
                    <a:pt x="3277" y="10485"/>
                  </a:cubicBezTo>
                  <a:cubicBezTo>
                    <a:pt x="4684" y="10485"/>
                    <a:pt x="6772" y="9927"/>
                    <a:pt x="9963" y="8472"/>
                  </a:cubicBezTo>
                  <a:lnTo>
                    <a:pt x="17417" y="4109"/>
                  </a:lnTo>
                  <a:cubicBezTo>
                    <a:pt x="17417" y="4109"/>
                    <a:pt x="14472" y="2836"/>
                    <a:pt x="8363" y="1745"/>
                  </a:cubicBezTo>
                  <a:cubicBezTo>
                    <a:pt x="5382" y="1200"/>
                    <a:pt x="5564" y="0"/>
                    <a:pt x="55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8049409" y="4555830"/>
              <a:ext cx="268922" cy="127489"/>
            </a:xfrm>
            <a:custGeom>
              <a:avLst/>
              <a:gdLst/>
              <a:ahLst/>
              <a:cxnLst/>
              <a:rect l="l" t="t" r="r" b="b"/>
              <a:pathLst>
                <a:path w="13346" h="6327" extrusionOk="0">
                  <a:moveTo>
                    <a:pt x="13200" y="0"/>
                  </a:moveTo>
                  <a:lnTo>
                    <a:pt x="3310" y="146"/>
                  </a:lnTo>
                  <a:lnTo>
                    <a:pt x="1" y="4836"/>
                  </a:lnTo>
                  <a:lnTo>
                    <a:pt x="13345" y="6327"/>
                  </a:lnTo>
                  <a:lnTo>
                    <a:pt x="132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8079453" y="4552258"/>
              <a:ext cx="235936" cy="96861"/>
            </a:xfrm>
            <a:custGeom>
              <a:avLst/>
              <a:gdLst/>
              <a:ahLst/>
              <a:cxnLst/>
              <a:rect l="l" t="t" r="r" b="b"/>
              <a:pathLst>
                <a:path w="11709" h="4807" extrusionOk="0">
                  <a:moveTo>
                    <a:pt x="11709" y="0"/>
                  </a:moveTo>
                  <a:lnTo>
                    <a:pt x="1819" y="146"/>
                  </a:lnTo>
                  <a:lnTo>
                    <a:pt x="1" y="2218"/>
                  </a:lnTo>
                  <a:cubicBezTo>
                    <a:pt x="328" y="3491"/>
                    <a:pt x="619" y="4036"/>
                    <a:pt x="1455" y="4618"/>
                  </a:cubicBezTo>
                  <a:cubicBezTo>
                    <a:pt x="1647" y="4748"/>
                    <a:pt x="1902" y="4807"/>
                    <a:pt x="2205" y="4807"/>
                  </a:cubicBezTo>
                  <a:cubicBezTo>
                    <a:pt x="4956" y="4807"/>
                    <a:pt x="11709" y="0"/>
                    <a:pt x="11709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8113889" y="2532165"/>
              <a:ext cx="208835" cy="1968715"/>
            </a:xfrm>
            <a:custGeom>
              <a:avLst/>
              <a:gdLst/>
              <a:ahLst/>
              <a:cxnLst/>
              <a:rect l="l" t="t" r="r" b="b"/>
              <a:pathLst>
                <a:path w="10364" h="97703" extrusionOk="0">
                  <a:moveTo>
                    <a:pt x="364" y="0"/>
                  </a:moveTo>
                  <a:lnTo>
                    <a:pt x="1" y="182"/>
                  </a:lnTo>
                  <a:cubicBezTo>
                    <a:pt x="37" y="255"/>
                    <a:pt x="4291" y="8945"/>
                    <a:pt x="4655" y="17272"/>
                  </a:cubicBezTo>
                  <a:cubicBezTo>
                    <a:pt x="5018" y="25599"/>
                    <a:pt x="9891" y="96976"/>
                    <a:pt x="9927" y="97703"/>
                  </a:cubicBezTo>
                  <a:lnTo>
                    <a:pt x="10364" y="97667"/>
                  </a:lnTo>
                  <a:cubicBezTo>
                    <a:pt x="10327" y="96939"/>
                    <a:pt x="5455" y="25599"/>
                    <a:pt x="5091" y="17272"/>
                  </a:cubicBezTo>
                  <a:cubicBezTo>
                    <a:pt x="4728" y="8945"/>
                    <a:pt x="401" y="73"/>
                    <a:pt x="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7440557" y="2538029"/>
              <a:ext cx="99662" cy="1962852"/>
            </a:xfrm>
            <a:custGeom>
              <a:avLst/>
              <a:gdLst/>
              <a:ahLst/>
              <a:cxnLst/>
              <a:rect l="l" t="t" r="r" b="b"/>
              <a:pathLst>
                <a:path w="4946" h="97412" extrusionOk="0">
                  <a:moveTo>
                    <a:pt x="4546" y="0"/>
                  </a:moveTo>
                  <a:cubicBezTo>
                    <a:pt x="4510" y="291"/>
                    <a:pt x="401" y="30689"/>
                    <a:pt x="183" y="34798"/>
                  </a:cubicBezTo>
                  <a:cubicBezTo>
                    <a:pt x="1" y="38907"/>
                    <a:pt x="183" y="96830"/>
                    <a:pt x="183" y="97412"/>
                  </a:cubicBezTo>
                  <a:lnTo>
                    <a:pt x="619" y="97412"/>
                  </a:lnTo>
                  <a:cubicBezTo>
                    <a:pt x="619" y="96830"/>
                    <a:pt x="401" y="38907"/>
                    <a:pt x="619" y="34798"/>
                  </a:cubicBezTo>
                  <a:cubicBezTo>
                    <a:pt x="801" y="30725"/>
                    <a:pt x="4910" y="364"/>
                    <a:pt x="4946" y="37"/>
                  </a:cubicBezTo>
                  <a:lnTo>
                    <a:pt x="45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7222957" y="2286718"/>
              <a:ext cx="61558" cy="73286"/>
            </a:xfrm>
            <a:custGeom>
              <a:avLst/>
              <a:gdLst/>
              <a:ahLst/>
              <a:cxnLst/>
              <a:rect l="l" t="t" r="r" b="b"/>
              <a:pathLst>
                <a:path w="3055" h="3637" extrusionOk="0">
                  <a:moveTo>
                    <a:pt x="3055" y="0"/>
                  </a:moveTo>
                  <a:cubicBezTo>
                    <a:pt x="3055" y="0"/>
                    <a:pt x="110" y="655"/>
                    <a:pt x="1" y="3636"/>
                  </a:cubicBezTo>
                  <a:cubicBezTo>
                    <a:pt x="1" y="3636"/>
                    <a:pt x="873" y="1055"/>
                    <a:pt x="3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7492584" y="2515299"/>
              <a:ext cx="671882" cy="73306"/>
            </a:xfrm>
            <a:custGeom>
              <a:avLst/>
              <a:gdLst/>
              <a:ahLst/>
              <a:cxnLst/>
              <a:rect l="l" t="t" r="r" b="b"/>
              <a:pathLst>
                <a:path w="33344" h="3638" extrusionOk="0">
                  <a:moveTo>
                    <a:pt x="219" y="1"/>
                  </a:moveTo>
                  <a:lnTo>
                    <a:pt x="0" y="328"/>
                  </a:lnTo>
                  <a:cubicBezTo>
                    <a:pt x="73" y="401"/>
                    <a:pt x="5527" y="3637"/>
                    <a:pt x="15381" y="3637"/>
                  </a:cubicBezTo>
                  <a:cubicBezTo>
                    <a:pt x="20326" y="3637"/>
                    <a:pt x="26326" y="2801"/>
                    <a:pt x="33344" y="401"/>
                  </a:cubicBezTo>
                  <a:lnTo>
                    <a:pt x="33234" y="1"/>
                  </a:lnTo>
                  <a:cubicBezTo>
                    <a:pt x="26279" y="2425"/>
                    <a:pt x="20290" y="3233"/>
                    <a:pt x="15398" y="3233"/>
                  </a:cubicBezTo>
                  <a:cubicBezTo>
                    <a:pt x="5686" y="3233"/>
                    <a:pt x="291" y="49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7358041" y="2295503"/>
              <a:ext cx="65971" cy="135569"/>
            </a:xfrm>
            <a:custGeom>
              <a:avLst/>
              <a:gdLst/>
              <a:ahLst/>
              <a:cxnLst/>
              <a:rect l="l" t="t" r="r" b="b"/>
              <a:pathLst>
                <a:path w="3274" h="6728" extrusionOk="0">
                  <a:moveTo>
                    <a:pt x="2073" y="1"/>
                  </a:moveTo>
                  <a:lnTo>
                    <a:pt x="1" y="1019"/>
                  </a:lnTo>
                  <a:lnTo>
                    <a:pt x="546" y="6727"/>
                  </a:lnTo>
                  <a:lnTo>
                    <a:pt x="3273" y="6437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7406941" y="2103815"/>
              <a:ext cx="84287" cy="121646"/>
            </a:xfrm>
            <a:custGeom>
              <a:avLst/>
              <a:gdLst/>
              <a:ahLst/>
              <a:cxnLst/>
              <a:rect l="l" t="t" r="r" b="b"/>
              <a:pathLst>
                <a:path w="4183" h="6037" extrusionOk="0">
                  <a:moveTo>
                    <a:pt x="2474" y="1"/>
                  </a:moveTo>
                  <a:lnTo>
                    <a:pt x="1" y="4655"/>
                  </a:lnTo>
                  <a:lnTo>
                    <a:pt x="2219" y="6037"/>
                  </a:lnTo>
                  <a:lnTo>
                    <a:pt x="4183" y="328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6269126" y="1742799"/>
              <a:ext cx="93187" cy="93413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5902969" y="2010033"/>
              <a:ext cx="93414" cy="93395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6923966" y="2594891"/>
              <a:ext cx="93173" cy="93146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5350329" y="3229247"/>
              <a:ext cx="134403" cy="179264"/>
            </a:xfrm>
            <a:custGeom>
              <a:avLst/>
              <a:gdLst/>
              <a:ahLst/>
              <a:cxnLst/>
              <a:rect l="l" t="t" r="r" b="b"/>
              <a:pathLst>
                <a:path w="8191" h="10925" extrusionOk="0">
                  <a:moveTo>
                    <a:pt x="1534" y="1"/>
                  </a:moveTo>
                  <a:cubicBezTo>
                    <a:pt x="1437" y="1"/>
                    <a:pt x="1354" y="14"/>
                    <a:pt x="1258" y="28"/>
                  </a:cubicBezTo>
                  <a:cubicBezTo>
                    <a:pt x="498" y="153"/>
                    <a:pt x="1" y="884"/>
                    <a:pt x="153" y="1644"/>
                  </a:cubicBezTo>
                  <a:cubicBezTo>
                    <a:pt x="283" y="2296"/>
                    <a:pt x="852" y="2745"/>
                    <a:pt x="1482" y="2745"/>
                  </a:cubicBezTo>
                  <a:cubicBezTo>
                    <a:pt x="1586" y="2745"/>
                    <a:pt x="1691" y="2733"/>
                    <a:pt x="1796" y="2707"/>
                  </a:cubicBezTo>
                  <a:lnTo>
                    <a:pt x="1838" y="2707"/>
                  </a:lnTo>
                  <a:cubicBezTo>
                    <a:pt x="2153" y="2642"/>
                    <a:pt x="2507" y="2608"/>
                    <a:pt x="2872" y="2608"/>
                  </a:cubicBezTo>
                  <a:cubicBezTo>
                    <a:pt x="3512" y="2608"/>
                    <a:pt x="4183" y="2713"/>
                    <a:pt x="4738" y="2942"/>
                  </a:cubicBezTo>
                  <a:cubicBezTo>
                    <a:pt x="5663" y="3315"/>
                    <a:pt x="6367" y="4102"/>
                    <a:pt x="6643" y="5069"/>
                  </a:cubicBezTo>
                  <a:cubicBezTo>
                    <a:pt x="7030" y="6118"/>
                    <a:pt x="7030" y="7278"/>
                    <a:pt x="6657" y="8328"/>
                  </a:cubicBezTo>
                  <a:cubicBezTo>
                    <a:pt x="6188" y="9433"/>
                    <a:pt x="5373" y="10344"/>
                    <a:pt x="4323" y="10924"/>
                  </a:cubicBezTo>
                  <a:cubicBezTo>
                    <a:pt x="5525" y="10510"/>
                    <a:pt x="6561" y="9709"/>
                    <a:pt x="7251" y="8632"/>
                  </a:cubicBezTo>
                  <a:cubicBezTo>
                    <a:pt x="7941" y="7472"/>
                    <a:pt x="8190" y="6091"/>
                    <a:pt x="7969" y="4765"/>
                  </a:cubicBezTo>
                  <a:cubicBezTo>
                    <a:pt x="7790" y="3287"/>
                    <a:pt x="6975" y="1962"/>
                    <a:pt x="5732" y="1161"/>
                  </a:cubicBezTo>
                  <a:cubicBezTo>
                    <a:pt x="4434" y="346"/>
                    <a:pt x="3094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518;p34">
            <a:extLst>
              <a:ext uri="{FF2B5EF4-FFF2-40B4-BE49-F238E27FC236}">
                <a16:creationId xmlns:a16="http://schemas.microsoft.com/office/drawing/2014/main" id="{86F03C88-D312-4784-BDEB-017A0925D49F}"/>
              </a:ext>
            </a:extLst>
          </p:cNvPr>
          <p:cNvGrpSpPr/>
          <p:nvPr/>
        </p:nvGrpSpPr>
        <p:grpSpPr>
          <a:xfrm>
            <a:off x="61458" y="635047"/>
            <a:ext cx="757755" cy="672247"/>
            <a:chOff x="2392808" y="880573"/>
            <a:chExt cx="757755" cy="672247"/>
          </a:xfrm>
        </p:grpSpPr>
        <p:sp>
          <p:nvSpPr>
            <p:cNvPr id="152" name="Google Shape;519;p34">
              <a:extLst>
                <a:ext uri="{FF2B5EF4-FFF2-40B4-BE49-F238E27FC236}">
                  <a16:creationId xmlns:a16="http://schemas.microsoft.com/office/drawing/2014/main" id="{9B9F50A0-A656-4294-87C4-932F2A9E4602}"/>
                </a:ext>
              </a:extLst>
            </p:cNvPr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0;p34">
              <a:extLst>
                <a:ext uri="{FF2B5EF4-FFF2-40B4-BE49-F238E27FC236}">
                  <a16:creationId xmlns:a16="http://schemas.microsoft.com/office/drawing/2014/main" id="{21EC1BB7-BBC0-4358-984C-E251AC1AA8EB}"/>
                </a:ext>
              </a:extLst>
            </p:cNvPr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ADFE5D-2ECF-4BD0-87B1-7B0531A6D9D3}"/>
              </a:ext>
            </a:extLst>
          </p:cNvPr>
          <p:cNvSpPr txBox="1"/>
          <p:nvPr/>
        </p:nvSpPr>
        <p:spPr>
          <a:xfrm>
            <a:off x="266514" y="736972"/>
            <a:ext cx="6589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chemeClr val="bg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D</a:t>
            </a:r>
            <a:r>
              <a:rPr lang="pt-PT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ATASET:  </a:t>
            </a:r>
            <a:r>
              <a:rPr lang="pt-PT" sz="16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“COVID-19 </a:t>
            </a:r>
            <a:r>
              <a:rPr lang="pt-PT" sz="160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World</a:t>
            </a:r>
            <a:r>
              <a:rPr lang="pt-PT" sz="16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pt-PT" sz="160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Vaccine</a:t>
            </a:r>
            <a:r>
              <a:rPr lang="pt-PT" sz="16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 Adverse </a:t>
            </a:r>
            <a:r>
              <a:rPr lang="pt-PT" sz="1600" dirty="0" err="1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Reactions</a:t>
            </a:r>
            <a:r>
              <a:rPr lang="pt-PT" sz="16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” </a:t>
            </a:r>
            <a:endParaRPr lang="pt-PT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9DBEFD-F01D-4B5C-B359-BC16B593FF8E}"/>
              </a:ext>
            </a:extLst>
          </p:cNvPr>
          <p:cNvSpPr txBox="1"/>
          <p:nvPr/>
        </p:nvSpPr>
        <p:spPr>
          <a:xfrm>
            <a:off x="276951" y="1301245"/>
            <a:ext cx="52096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Descartaram-se as colunas que: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latin typeface="Roboto Condensed" panose="02000000000000000000" pitchFamily="2" charset="0"/>
                <a:ea typeface="Roboto Condensed" panose="02000000000000000000" pitchFamily="2" charset="0"/>
              </a:rPr>
              <a:t>Não continham informação relevante para o estudo das reações adversas das vacinas contra a COVID-19;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latin typeface="Roboto Condensed" panose="02000000000000000000" pitchFamily="2" charset="0"/>
                <a:ea typeface="Roboto Condensed" panose="02000000000000000000" pitchFamily="2" charset="0"/>
              </a:rPr>
              <a:t>Maior parte dos valores eram nulos ou </a:t>
            </a:r>
            <a:r>
              <a:rPr lang="pt-PT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“</a:t>
            </a:r>
            <a:r>
              <a:rPr lang="pt-PT" i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none</a:t>
            </a:r>
            <a:r>
              <a:rPr lang="pt-PT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”;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i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Continham informação de pacientes que não tinham sido vacinados contra a COVID-19</a:t>
            </a:r>
          </a:p>
          <a:p>
            <a:endParaRPr lang="pt-PT" dirty="0"/>
          </a:p>
          <a:p>
            <a:endParaRPr lang="pt-P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5"/>
          <p:cNvSpPr txBox="1">
            <a:spLocks noGrp="1"/>
          </p:cNvSpPr>
          <p:nvPr>
            <p:ph type="subTitle" idx="1"/>
          </p:nvPr>
        </p:nvSpPr>
        <p:spPr>
          <a:xfrm>
            <a:off x="965550" y="1718312"/>
            <a:ext cx="3406500" cy="2768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dirty="0"/>
              <a:t>Realizado no </a:t>
            </a:r>
            <a:r>
              <a:rPr lang="pt-PT" i="1" dirty="0"/>
              <a:t>software</a:t>
            </a:r>
            <a:r>
              <a:rPr lang="pt-PT" dirty="0"/>
              <a:t> de design </a:t>
            </a:r>
            <a:r>
              <a:rPr lang="pt-PT" dirty="0" err="1"/>
              <a:t>Figma</a:t>
            </a:r>
            <a:r>
              <a:rPr lang="pt-PT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Objetivo: introdução dos dados de um paciente de forma intuitiva e organizada por um profissional de saúde.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68" name="Google Shape;568;p35"/>
          <p:cNvSpPr txBox="1">
            <a:spLocks noGrp="1"/>
          </p:cNvSpPr>
          <p:nvPr>
            <p:ph type="title"/>
          </p:nvPr>
        </p:nvSpPr>
        <p:spPr>
          <a:xfrm>
            <a:off x="965549" y="927988"/>
            <a:ext cx="3357489" cy="733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</a:rPr>
              <a:t>INTERFACE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570" name="Google Shape;570;p35"/>
          <p:cNvSpPr/>
          <p:nvPr/>
        </p:nvSpPr>
        <p:spPr>
          <a:xfrm>
            <a:off x="6585115" y="1139850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6055528" y="1526362"/>
            <a:ext cx="135108" cy="135082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/>
          <p:nvPr/>
        </p:nvSpPr>
        <p:spPr>
          <a:xfrm>
            <a:off x="6848872" y="3047750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4761375" y="893774"/>
            <a:ext cx="3517288" cy="3500823"/>
            <a:chOff x="4761375" y="893774"/>
            <a:chExt cx="3517288" cy="3500823"/>
          </a:xfrm>
        </p:grpSpPr>
        <p:grpSp>
          <p:nvGrpSpPr>
            <p:cNvPr id="574" name="Google Shape;574;p35"/>
            <p:cNvGrpSpPr/>
            <p:nvPr/>
          </p:nvGrpSpPr>
          <p:grpSpPr>
            <a:xfrm>
              <a:off x="4761375" y="893774"/>
              <a:ext cx="3517288" cy="3500823"/>
              <a:chOff x="4761375" y="893774"/>
              <a:chExt cx="3517288" cy="3500823"/>
            </a:xfrm>
          </p:grpSpPr>
          <p:sp>
            <p:nvSpPr>
              <p:cNvPr id="575" name="Google Shape;575;p35"/>
              <p:cNvSpPr/>
              <p:nvPr/>
            </p:nvSpPr>
            <p:spPr>
              <a:xfrm>
                <a:off x="4761375" y="893775"/>
                <a:ext cx="3517288" cy="3500823"/>
              </a:xfrm>
              <a:custGeom>
                <a:avLst/>
                <a:gdLst/>
                <a:ahLst/>
                <a:cxnLst/>
                <a:rect l="l" t="t" r="r" b="b"/>
                <a:pathLst>
                  <a:path w="139147" h="138523" extrusionOk="0">
                    <a:moveTo>
                      <a:pt x="70203" y="0"/>
                    </a:moveTo>
                    <a:cubicBezTo>
                      <a:pt x="65739" y="0"/>
                      <a:pt x="61277" y="387"/>
                      <a:pt x="56869" y="1161"/>
                    </a:cubicBezTo>
                    <a:cubicBezTo>
                      <a:pt x="50143" y="2583"/>
                      <a:pt x="43598" y="4821"/>
                      <a:pt x="37508" y="8024"/>
                    </a:cubicBezTo>
                    <a:cubicBezTo>
                      <a:pt x="31459" y="11339"/>
                      <a:pt x="25894" y="15440"/>
                      <a:pt x="20936" y="20218"/>
                    </a:cubicBezTo>
                    <a:cubicBezTo>
                      <a:pt x="16116" y="25148"/>
                      <a:pt x="11987" y="30700"/>
                      <a:pt x="8631" y="36721"/>
                    </a:cubicBezTo>
                    <a:cubicBezTo>
                      <a:pt x="5386" y="42811"/>
                      <a:pt x="3108" y="49370"/>
                      <a:pt x="1644" y="56110"/>
                    </a:cubicBezTo>
                    <a:cubicBezTo>
                      <a:pt x="359" y="62890"/>
                      <a:pt x="0" y="69823"/>
                      <a:pt x="608" y="76700"/>
                    </a:cubicBezTo>
                    <a:cubicBezTo>
                      <a:pt x="1423" y="83535"/>
                      <a:pt x="3011" y="90302"/>
                      <a:pt x="5662" y="96668"/>
                    </a:cubicBezTo>
                    <a:cubicBezTo>
                      <a:pt x="8424" y="102979"/>
                      <a:pt x="12042" y="108890"/>
                      <a:pt x="16393" y="114234"/>
                    </a:cubicBezTo>
                    <a:cubicBezTo>
                      <a:pt x="20908" y="119413"/>
                      <a:pt x="26087" y="123956"/>
                      <a:pt x="31804" y="127768"/>
                    </a:cubicBezTo>
                    <a:cubicBezTo>
                      <a:pt x="37577" y="131427"/>
                      <a:pt x="43832" y="134244"/>
                      <a:pt x="50406" y="136123"/>
                    </a:cubicBezTo>
                    <a:cubicBezTo>
                      <a:pt x="56558" y="137786"/>
                      <a:pt x="62891" y="138523"/>
                      <a:pt x="69190" y="138523"/>
                    </a:cubicBezTo>
                    <a:cubicBezTo>
                      <a:pt x="69636" y="138523"/>
                      <a:pt x="70081" y="138519"/>
                      <a:pt x="70526" y="138512"/>
                    </a:cubicBezTo>
                    <a:lnTo>
                      <a:pt x="70526" y="138346"/>
                    </a:lnTo>
                    <a:cubicBezTo>
                      <a:pt x="63801" y="137918"/>
                      <a:pt x="57159" y="136896"/>
                      <a:pt x="50806" y="134811"/>
                    </a:cubicBezTo>
                    <a:cubicBezTo>
                      <a:pt x="44523" y="132573"/>
                      <a:pt x="38502" y="129687"/>
                      <a:pt x="33019" y="125945"/>
                    </a:cubicBezTo>
                    <a:cubicBezTo>
                      <a:pt x="27634" y="122106"/>
                      <a:pt x="22773" y="117562"/>
                      <a:pt x="18588" y="112439"/>
                    </a:cubicBezTo>
                    <a:cubicBezTo>
                      <a:pt x="14514" y="107247"/>
                      <a:pt x="11159" y="101543"/>
                      <a:pt x="8604" y="95453"/>
                    </a:cubicBezTo>
                    <a:cubicBezTo>
                      <a:pt x="6146" y="89349"/>
                      <a:pt x="4654" y="82900"/>
                      <a:pt x="3895" y="76382"/>
                    </a:cubicBezTo>
                    <a:cubicBezTo>
                      <a:pt x="3411" y="69823"/>
                      <a:pt x="3632" y="63222"/>
                      <a:pt x="4834" y="56745"/>
                    </a:cubicBezTo>
                    <a:cubicBezTo>
                      <a:pt x="6201" y="50323"/>
                      <a:pt x="8341" y="44040"/>
                      <a:pt x="11393" y="38212"/>
                    </a:cubicBezTo>
                    <a:cubicBezTo>
                      <a:pt x="14570" y="32440"/>
                      <a:pt x="18492" y="27109"/>
                      <a:pt x="23076" y="22359"/>
                    </a:cubicBezTo>
                    <a:cubicBezTo>
                      <a:pt x="27785" y="17746"/>
                      <a:pt x="33102" y="13783"/>
                      <a:pt x="38861" y="10579"/>
                    </a:cubicBezTo>
                    <a:cubicBezTo>
                      <a:pt x="44689" y="7472"/>
                      <a:pt x="50972" y="5304"/>
                      <a:pt x="57407" y="3882"/>
                    </a:cubicBezTo>
                    <a:cubicBezTo>
                      <a:pt x="62068" y="2979"/>
                      <a:pt x="66808" y="2525"/>
                      <a:pt x="71549" y="2525"/>
                    </a:cubicBezTo>
                    <a:cubicBezTo>
                      <a:pt x="73410" y="2525"/>
                      <a:pt x="75271" y="2595"/>
                      <a:pt x="77127" y="2735"/>
                    </a:cubicBezTo>
                    <a:cubicBezTo>
                      <a:pt x="83715" y="3453"/>
                      <a:pt x="90219" y="4917"/>
                      <a:pt x="96378" y="7375"/>
                    </a:cubicBezTo>
                    <a:cubicBezTo>
                      <a:pt x="102510" y="9958"/>
                      <a:pt x="108268" y="13341"/>
                      <a:pt x="113502" y="17456"/>
                    </a:cubicBezTo>
                    <a:cubicBezTo>
                      <a:pt x="118626" y="21710"/>
                      <a:pt x="123183" y="26612"/>
                      <a:pt x="127063" y="32053"/>
                    </a:cubicBezTo>
                    <a:cubicBezTo>
                      <a:pt x="130792" y="37605"/>
                      <a:pt x="133761" y="43639"/>
                      <a:pt x="135860" y="50006"/>
                    </a:cubicBezTo>
                    <a:cubicBezTo>
                      <a:pt x="137849" y="56413"/>
                      <a:pt x="138871" y="63083"/>
                      <a:pt x="139147" y="69823"/>
                    </a:cubicBezTo>
                    <a:cubicBezTo>
                      <a:pt x="139105" y="63083"/>
                      <a:pt x="138373" y="56317"/>
                      <a:pt x="136509" y="49799"/>
                    </a:cubicBezTo>
                    <a:cubicBezTo>
                      <a:pt x="134548" y="43294"/>
                      <a:pt x="131717" y="37080"/>
                      <a:pt x="128085" y="31349"/>
                    </a:cubicBezTo>
                    <a:cubicBezTo>
                      <a:pt x="124301" y="25673"/>
                      <a:pt x="119772" y="20550"/>
                      <a:pt x="114607" y="16103"/>
                    </a:cubicBezTo>
                    <a:cubicBezTo>
                      <a:pt x="109304" y="11781"/>
                      <a:pt x="103435" y="8204"/>
                      <a:pt x="97179" y="5456"/>
                    </a:cubicBezTo>
                    <a:cubicBezTo>
                      <a:pt x="90854" y="2804"/>
                      <a:pt x="84170" y="1189"/>
                      <a:pt x="77362" y="332"/>
                    </a:cubicBezTo>
                    <a:cubicBezTo>
                      <a:pt x="74980" y="111"/>
                      <a:pt x="72591" y="0"/>
                      <a:pt x="70203" y="0"/>
                    </a:cubicBezTo>
                    <a:close/>
                  </a:path>
                </a:pathLst>
              </a:custGeom>
              <a:solidFill>
                <a:srgbClr val="FFFFFF">
                  <a:alpha val="56980"/>
                </a:srgbClr>
              </a:solidFill>
              <a:ln>
                <a:noFill/>
              </a:ln>
              <a:effectLst>
                <a:outerShdw blurRad="171450" dist="57150" dir="7320000" algn="bl" rotWithShape="0">
                  <a:srgbClr val="FFFFFF">
                    <a:alpha val="7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6" name="Google Shape;576;p35"/>
              <p:cNvGrpSpPr/>
              <p:nvPr/>
            </p:nvGrpSpPr>
            <p:grpSpPr>
              <a:xfrm>
                <a:off x="4992482" y="893774"/>
                <a:ext cx="807009" cy="715876"/>
                <a:chOff x="4821977" y="1814517"/>
                <a:chExt cx="757755" cy="672247"/>
              </a:xfrm>
            </p:grpSpPr>
            <p:sp>
              <p:nvSpPr>
                <p:cNvPr id="577" name="Google Shape;577;p35"/>
                <p:cNvSpPr/>
                <p:nvPr/>
              </p:nvSpPr>
              <p:spPr>
                <a:xfrm>
                  <a:off x="4821977" y="1814517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5106126" y="1876150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9" name="Google Shape;579;p35"/>
            <p:cNvSpPr/>
            <p:nvPr/>
          </p:nvSpPr>
          <p:spPr>
            <a:xfrm>
              <a:off x="6892225" y="2878157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0F7D2-1525-4AC6-8330-3F3F02AB4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63" y="893774"/>
            <a:ext cx="3406500" cy="34351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Pré-visualização de Diapositivo 6">
                <a:extLst>
                  <a:ext uri="{FF2B5EF4-FFF2-40B4-BE49-F238E27FC236}">
                    <a16:creationId xmlns:a16="http://schemas.microsoft.com/office/drawing/2014/main" id="{515FB373-B670-4380-9FBE-05F597EBE1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9666767"/>
                  </p:ext>
                </p:extLst>
              </p:nvPr>
            </p:nvGraphicFramePr>
            <p:xfrm>
              <a:off x="5497377" y="1168424"/>
              <a:ext cx="1867597" cy="715876"/>
            </p:xfrm>
            <a:graphic>
              <a:graphicData uri="http://schemas.microsoft.com/office/powerpoint/2016/slidezoom">
                <pslz:sldZm>
                  <pslz:sldZmObj sldId="305" cId="1604974675">
                    <pslz:zmPr id="{701BD8AE-2F47-4731-8CA0-274924C6C62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7597" cy="7158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Pré-visualização de Diapositivo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15FB373-B670-4380-9FBE-05F597EBE1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7377" y="1168424"/>
                <a:ext cx="1867597" cy="71587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312B95F9-BFBD-499B-98C6-94AF44FA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7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45FB38FB-E543-4974-978D-8829D6F36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34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279F43AA-C1E0-4020-88B4-504C8DF5F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F8DEA2-F6B0-4B5E-9E73-5085D3C5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92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3676A8-B9EF-4F19-8EE2-9B10DA91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42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80E29BBB-B061-4533-95A7-C90289B0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76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476020-8318-4669-9C8B-24B1169C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4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248359F6-C715-4F52-9CC7-5154D1E4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3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6D99C44-F791-49A6-A6AB-1F9D5223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6941;p61">
            <a:extLst>
              <a:ext uri="{FF2B5EF4-FFF2-40B4-BE49-F238E27FC236}">
                <a16:creationId xmlns:a16="http://schemas.microsoft.com/office/drawing/2014/main" id="{48925011-9D27-40BD-BD79-82B9177F4082}"/>
              </a:ext>
            </a:extLst>
          </p:cNvPr>
          <p:cNvGrpSpPr/>
          <p:nvPr/>
        </p:nvGrpSpPr>
        <p:grpSpPr>
          <a:xfrm>
            <a:off x="7705552" y="2961314"/>
            <a:ext cx="1203557" cy="1986955"/>
            <a:chOff x="2714102" y="2107375"/>
            <a:chExt cx="1697473" cy="2664725"/>
          </a:xfrm>
        </p:grpSpPr>
        <p:sp>
          <p:nvSpPr>
            <p:cNvPr id="213" name="Google Shape;6942;p61">
              <a:extLst>
                <a:ext uri="{FF2B5EF4-FFF2-40B4-BE49-F238E27FC236}">
                  <a16:creationId xmlns:a16="http://schemas.microsoft.com/office/drawing/2014/main" id="{3514160A-616E-4673-BF17-8B64E25A4B54}"/>
                </a:ext>
              </a:extLst>
            </p:cNvPr>
            <p:cNvSpPr/>
            <p:nvPr/>
          </p:nvSpPr>
          <p:spPr>
            <a:xfrm>
              <a:off x="2804475" y="4602300"/>
              <a:ext cx="1607100" cy="1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4" name="Google Shape;6943;p61">
              <a:extLst>
                <a:ext uri="{FF2B5EF4-FFF2-40B4-BE49-F238E27FC236}">
                  <a16:creationId xmlns:a16="http://schemas.microsoft.com/office/drawing/2014/main" id="{D8571387-9A3A-48A0-90AE-F9F16F05F6B4}"/>
                </a:ext>
              </a:extLst>
            </p:cNvPr>
            <p:cNvGrpSpPr/>
            <p:nvPr/>
          </p:nvGrpSpPr>
          <p:grpSpPr>
            <a:xfrm>
              <a:off x="2714102" y="2107375"/>
              <a:ext cx="1607183" cy="2565718"/>
              <a:chOff x="8705277" y="1907350"/>
              <a:chExt cx="1607183" cy="2565718"/>
            </a:xfrm>
          </p:grpSpPr>
          <p:sp>
            <p:nvSpPr>
              <p:cNvPr id="215" name="Google Shape;6944;p61">
                <a:extLst>
                  <a:ext uri="{FF2B5EF4-FFF2-40B4-BE49-F238E27FC236}">
                    <a16:creationId xmlns:a16="http://schemas.microsoft.com/office/drawing/2014/main" id="{FBEF7BB4-4D1E-4400-943C-0288DB54E127}"/>
                  </a:ext>
                </a:extLst>
              </p:cNvPr>
              <p:cNvSpPr/>
              <p:nvPr/>
            </p:nvSpPr>
            <p:spPr>
              <a:xfrm>
                <a:off x="9455388" y="2178406"/>
                <a:ext cx="242673" cy="479367"/>
              </a:xfrm>
              <a:custGeom>
                <a:avLst/>
                <a:gdLst/>
                <a:ahLst/>
                <a:cxnLst/>
                <a:rect l="l" t="t" r="r" b="b"/>
                <a:pathLst>
                  <a:path w="9903" h="19562" extrusionOk="0">
                    <a:moveTo>
                      <a:pt x="9147" y="1"/>
                    </a:moveTo>
                    <a:lnTo>
                      <a:pt x="0" y="18391"/>
                    </a:lnTo>
                    <a:lnTo>
                      <a:pt x="1098" y="19561"/>
                    </a:lnTo>
                    <a:lnTo>
                      <a:pt x="9903" y="1659"/>
                    </a:lnTo>
                    <a:lnTo>
                      <a:pt x="9147" y="1"/>
                    </a:lnTo>
                    <a:close/>
                  </a:path>
                </a:pathLst>
              </a:custGeom>
              <a:solidFill>
                <a:srgbClr val="9EB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6945;p61">
                <a:extLst>
                  <a:ext uri="{FF2B5EF4-FFF2-40B4-BE49-F238E27FC236}">
                    <a16:creationId xmlns:a16="http://schemas.microsoft.com/office/drawing/2014/main" id="{D688A6E7-9F04-4E21-AF50-8F3A2B3719B8}"/>
                  </a:ext>
                </a:extLst>
              </p:cNvPr>
              <p:cNvSpPr/>
              <p:nvPr/>
            </p:nvSpPr>
            <p:spPr>
              <a:xfrm>
                <a:off x="9372902" y="3095256"/>
                <a:ext cx="360420" cy="56214"/>
              </a:xfrm>
              <a:custGeom>
                <a:avLst/>
                <a:gdLst/>
                <a:ahLst/>
                <a:cxnLst/>
                <a:rect l="l" t="t" r="r" b="b"/>
                <a:pathLst>
                  <a:path w="14708" h="2294" extrusionOk="0">
                    <a:moveTo>
                      <a:pt x="1" y="0"/>
                    </a:moveTo>
                    <a:lnTo>
                      <a:pt x="1415" y="1659"/>
                    </a:lnTo>
                    <a:lnTo>
                      <a:pt x="14708" y="2293"/>
                    </a:lnTo>
                    <a:lnTo>
                      <a:pt x="13537" y="3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B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6946;p61">
                <a:extLst>
                  <a:ext uri="{FF2B5EF4-FFF2-40B4-BE49-F238E27FC236}">
                    <a16:creationId xmlns:a16="http://schemas.microsoft.com/office/drawing/2014/main" id="{CC1CD84F-7821-4200-8657-B5EC1BED42DA}"/>
                  </a:ext>
                </a:extLst>
              </p:cNvPr>
              <p:cNvSpPr/>
              <p:nvPr/>
            </p:nvSpPr>
            <p:spPr>
              <a:xfrm>
                <a:off x="8705277" y="2851989"/>
                <a:ext cx="216992" cy="300554"/>
              </a:xfrm>
              <a:custGeom>
                <a:avLst/>
                <a:gdLst/>
                <a:ahLst/>
                <a:cxnLst/>
                <a:rect l="l" t="t" r="r" b="b"/>
                <a:pathLst>
                  <a:path w="8855" h="12265" extrusionOk="0">
                    <a:moveTo>
                      <a:pt x="5952" y="1"/>
                    </a:moveTo>
                    <a:cubicBezTo>
                      <a:pt x="4660" y="1318"/>
                      <a:pt x="2709" y="3976"/>
                      <a:pt x="1831" y="5245"/>
                    </a:cubicBezTo>
                    <a:cubicBezTo>
                      <a:pt x="757" y="6781"/>
                      <a:pt x="294" y="8757"/>
                      <a:pt x="99" y="9732"/>
                    </a:cubicBezTo>
                    <a:cubicBezTo>
                      <a:pt x="0" y="10225"/>
                      <a:pt x="57" y="10376"/>
                      <a:pt x="166" y="10376"/>
                    </a:cubicBezTo>
                    <a:cubicBezTo>
                      <a:pt x="273" y="10376"/>
                      <a:pt x="429" y="10231"/>
                      <a:pt x="538" y="10123"/>
                    </a:cubicBezTo>
                    <a:cubicBezTo>
                      <a:pt x="733" y="9879"/>
                      <a:pt x="1245" y="8464"/>
                      <a:pt x="1489" y="8049"/>
                    </a:cubicBezTo>
                    <a:lnTo>
                      <a:pt x="1489" y="8049"/>
                    </a:lnTo>
                    <a:cubicBezTo>
                      <a:pt x="1245" y="8806"/>
                      <a:pt x="684" y="10196"/>
                      <a:pt x="514" y="10854"/>
                    </a:cubicBezTo>
                    <a:cubicBezTo>
                      <a:pt x="409" y="11242"/>
                      <a:pt x="597" y="11511"/>
                      <a:pt x="825" y="11511"/>
                    </a:cubicBezTo>
                    <a:cubicBezTo>
                      <a:pt x="970" y="11511"/>
                      <a:pt x="1132" y="11403"/>
                      <a:pt x="1245" y="11147"/>
                    </a:cubicBezTo>
                    <a:cubicBezTo>
                      <a:pt x="1538" y="10488"/>
                      <a:pt x="2001" y="9025"/>
                      <a:pt x="2318" y="8245"/>
                    </a:cubicBezTo>
                    <a:lnTo>
                      <a:pt x="2318" y="8245"/>
                    </a:lnTo>
                    <a:cubicBezTo>
                      <a:pt x="2148" y="9171"/>
                      <a:pt x="1611" y="10830"/>
                      <a:pt x="1513" y="11610"/>
                    </a:cubicBezTo>
                    <a:cubicBezTo>
                      <a:pt x="1447" y="12034"/>
                      <a:pt x="1655" y="12264"/>
                      <a:pt x="1897" y="12264"/>
                    </a:cubicBezTo>
                    <a:cubicBezTo>
                      <a:pt x="2101" y="12264"/>
                      <a:pt x="2329" y="12102"/>
                      <a:pt x="2440" y="11757"/>
                    </a:cubicBezTo>
                    <a:cubicBezTo>
                      <a:pt x="2684" y="11001"/>
                      <a:pt x="3148" y="9245"/>
                      <a:pt x="3440" y="8318"/>
                    </a:cubicBezTo>
                    <a:lnTo>
                      <a:pt x="3440" y="8318"/>
                    </a:lnTo>
                    <a:cubicBezTo>
                      <a:pt x="3367" y="9196"/>
                      <a:pt x="3026" y="10562"/>
                      <a:pt x="3001" y="11366"/>
                    </a:cubicBezTo>
                    <a:cubicBezTo>
                      <a:pt x="2978" y="11765"/>
                      <a:pt x="3134" y="11944"/>
                      <a:pt x="3331" y="11944"/>
                    </a:cubicBezTo>
                    <a:cubicBezTo>
                      <a:pt x="3543" y="11944"/>
                      <a:pt x="3801" y="11734"/>
                      <a:pt x="3928" y="11366"/>
                    </a:cubicBezTo>
                    <a:cubicBezTo>
                      <a:pt x="4148" y="10659"/>
                      <a:pt x="4513" y="8879"/>
                      <a:pt x="4757" y="8171"/>
                    </a:cubicBezTo>
                    <a:cubicBezTo>
                      <a:pt x="5001" y="7489"/>
                      <a:pt x="5245" y="7440"/>
                      <a:pt x="5465" y="6879"/>
                    </a:cubicBezTo>
                    <a:lnTo>
                      <a:pt x="5465" y="6879"/>
                    </a:lnTo>
                    <a:cubicBezTo>
                      <a:pt x="5562" y="7415"/>
                      <a:pt x="5440" y="7732"/>
                      <a:pt x="5538" y="8293"/>
                    </a:cubicBezTo>
                    <a:cubicBezTo>
                      <a:pt x="5582" y="8550"/>
                      <a:pt x="5805" y="8709"/>
                      <a:pt x="6041" y="8709"/>
                    </a:cubicBezTo>
                    <a:cubicBezTo>
                      <a:pt x="6321" y="8709"/>
                      <a:pt x="6620" y="8484"/>
                      <a:pt x="6660" y="7928"/>
                    </a:cubicBezTo>
                    <a:cubicBezTo>
                      <a:pt x="6733" y="6903"/>
                      <a:pt x="6782" y="5562"/>
                      <a:pt x="7611" y="4464"/>
                    </a:cubicBezTo>
                    <a:cubicBezTo>
                      <a:pt x="8001" y="3952"/>
                      <a:pt x="8416" y="3464"/>
                      <a:pt x="8855" y="3001"/>
                    </a:cubicBezTo>
                    <a:cubicBezTo>
                      <a:pt x="7879" y="2001"/>
                      <a:pt x="6952" y="952"/>
                      <a:pt x="59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6947;p61">
                <a:extLst>
                  <a:ext uri="{FF2B5EF4-FFF2-40B4-BE49-F238E27FC236}">
                    <a16:creationId xmlns:a16="http://schemas.microsoft.com/office/drawing/2014/main" id="{96BBD10A-ED6C-4792-A9E2-1AED4C71AE74}"/>
                  </a:ext>
                </a:extLst>
              </p:cNvPr>
              <p:cNvSpPr/>
              <p:nvPr/>
            </p:nvSpPr>
            <p:spPr>
              <a:xfrm>
                <a:off x="10078168" y="2332741"/>
                <a:ext cx="234292" cy="235371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9605" extrusionOk="0">
                    <a:moveTo>
                      <a:pt x="6796" y="0"/>
                    </a:moveTo>
                    <a:cubicBezTo>
                      <a:pt x="6638" y="0"/>
                      <a:pt x="6458" y="97"/>
                      <a:pt x="6317" y="312"/>
                    </a:cubicBezTo>
                    <a:cubicBezTo>
                      <a:pt x="5952" y="873"/>
                      <a:pt x="5342" y="2239"/>
                      <a:pt x="4952" y="2776"/>
                    </a:cubicBezTo>
                    <a:cubicBezTo>
                      <a:pt x="4561" y="3288"/>
                      <a:pt x="4342" y="3263"/>
                      <a:pt x="3976" y="3678"/>
                    </a:cubicBezTo>
                    <a:cubicBezTo>
                      <a:pt x="4025" y="3190"/>
                      <a:pt x="4196" y="2922"/>
                      <a:pt x="4244" y="2410"/>
                    </a:cubicBezTo>
                    <a:cubicBezTo>
                      <a:pt x="4287" y="2109"/>
                      <a:pt x="4019" y="1825"/>
                      <a:pt x="3721" y="1825"/>
                    </a:cubicBezTo>
                    <a:cubicBezTo>
                      <a:pt x="3511" y="1825"/>
                      <a:pt x="3288" y="1965"/>
                      <a:pt x="3147" y="2337"/>
                    </a:cubicBezTo>
                    <a:cubicBezTo>
                      <a:pt x="2830" y="3239"/>
                      <a:pt x="2513" y="4361"/>
                      <a:pt x="1464" y="5068"/>
                    </a:cubicBezTo>
                    <a:cubicBezTo>
                      <a:pt x="1001" y="5385"/>
                      <a:pt x="513" y="5678"/>
                      <a:pt x="1" y="5922"/>
                    </a:cubicBezTo>
                    <a:cubicBezTo>
                      <a:pt x="635" y="7141"/>
                      <a:pt x="1220" y="8410"/>
                      <a:pt x="1903" y="9605"/>
                    </a:cubicBezTo>
                    <a:cubicBezTo>
                      <a:pt x="3391" y="8922"/>
                      <a:pt x="5781" y="7166"/>
                      <a:pt x="6878" y="6361"/>
                    </a:cubicBezTo>
                    <a:cubicBezTo>
                      <a:pt x="8220" y="5385"/>
                      <a:pt x="8976" y="3873"/>
                      <a:pt x="9342" y="3093"/>
                    </a:cubicBezTo>
                    <a:cubicBezTo>
                      <a:pt x="9561" y="2626"/>
                      <a:pt x="9491" y="2499"/>
                      <a:pt x="9353" y="2499"/>
                    </a:cubicBezTo>
                    <a:cubicBezTo>
                      <a:pt x="9261" y="2499"/>
                      <a:pt x="9137" y="2556"/>
                      <a:pt x="9049" y="2605"/>
                    </a:cubicBezTo>
                    <a:cubicBezTo>
                      <a:pt x="8830" y="2727"/>
                      <a:pt x="8098" y="3751"/>
                      <a:pt x="7830" y="4020"/>
                    </a:cubicBezTo>
                    <a:cubicBezTo>
                      <a:pt x="8171" y="3483"/>
                      <a:pt x="8952" y="2459"/>
                      <a:pt x="9195" y="1995"/>
                    </a:cubicBezTo>
                    <a:cubicBezTo>
                      <a:pt x="9372" y="1642"/>
                      <a:pt x="9204" y="1277"/>
                      <a:pt x="8950" y="1277"/>
                    </a:cubicBezTo>
                    <a:cubicBezTo>
                      <a:pt x="8852" y="1277"/>
                      <a:pt x="8742" y="1330"/>
                      <a:pt x="8634" y="1459"/>
                    </a:cubicBezTo>
                    <a:cubicBezTo>
                      <a:pt x="8220" y="1922"/>
                      <a:pt x="7537" y="3020"/>
                      <a:pt x="7122" y="3556"/>
                    </a:cubicBezTo>
                    <a:cubicBezTo>
                      <a:pt x="7439" y="2849"/>
                      <a:pt x="8244" y="1581"/>
                      <a:pt x="8464" y="971"/>
                    </a:cubicBezTo>
                    <a:cubicBezTo>
                      <a:pt x="8627" y="563"/>
                      <a:pt x="8397" y="243"/>
                      <a:pt x="8111" y="243"/>
                    </a:cubicBezTo>
                    <a:cubicBezTo>
                      <a:pt x="7969" y="243"/>
                      <a:pt x="7813" y="322"/>
                      <a:pt x="7683" y="507"/>
                    </a:cubicBezTo>
                    <a:cubicBezTo>
                      <a:pt x="7293" y="1093"/>
                      <a:pt x="6586" y="2410"/>
                      <a:pt x="6147" y="3093"/>
                    </a:cubicBezTo>
                    <a:cubicBezTo>
                      <a:pt x="6391" y="2385"/>
                      <a:pt x="6927" y="1312"/>
                      <a:pt x="7122" y="654"/>
                    </a:cubicBezTo>
                    <a:cubicBezTo>
                      <a:pt x="7242" y="248"/>
                      <a:pt x="7048" y="0"/>
                      <a:pt x="67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6948;p61">
                <a:extLst>
                  <a:ext uri="{FF2B5EF4-FFF2-40B4-BE49-F238E27FC236}">
                    <a16:creationId xmlns:a16="http://schemas.microsoft.com/office/drawing/2014/main" id="{260474F2-3963-43DD-A299-6FE5F9A12D37}"/>
                  </a:ext>
                </a:extLst>
              </p:cNvPr>
              <p:cNvSpPr/>
              <p:nvPr/>
            </p:nvSpPr>
            <p:spPr>
              <a:xfrm>
                <a:off x="9637683" y="3912638"/>
                <a:ext cx="483533" cy="560429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22870" extrusionOk="0">
                    <a:moveTo>
                      <a:pt x="7279" y="0"/>
                    </a:moveTo>
                    <a:cubicBezTo>
                      <a:pt x="6875" y="0"/>
                      <a:pt x="6452" y="60"/>
                      <a:pt x="6000" y="206"/>
                    </a:cubicBezTo>
                    <a:cubicBezTo>
                      <a:pt x="4854" y="572"/>
                      <a:pt x="2756" y="2962"/>
                      <a:pt x="1586" y="4010"/>
                    </a:cubicBezTo>
                    <a:cubicBezTo>
                      <a:pt x="1220" y="7279"/>
                      <a:pt x="561" y="14766"/>
                      <a:pt x="366" y="16986"/>
                    </a:cubicBezTo>
                    <a:cubicBezTo>
                      <a:pt x="333" y="17365"/>
                      <a:pt x="311" y="17608"/>
                      <a:pt x="297" y="17757"/>
                    </a:cubicBezTo>
                    <a:lnTo>
                      <a:pt x="297" y="17757"/>
                    </a:lnTo>
                    <a:cubicBezTo>
                      <a:pt x="308" y="17604"/>
                      <a:pt x="311" y="17548"/>
                      <a:pt x="310" y="17548"/>
                    </a:cubicBezTo>
                    <a:lnTo>
                      <a:pt x="310" y="17548"/>
                    </a:lnTo>
                    <a:cubicBezTo>
                      <a:pt x="307" y="17548"/>
                      <a:pt x="274" y="17960"/>
                      <a:pt x="277" y="17960"/>
                    </a:cubicBezTo>
                    <a:cubicBezTo>
                      <a:pt x="278" y="17960"/>
                      <a:pt x="283" y="17905"/>
                      <a:pt x="297" y="17757"/>
                    </a:cubicBezTo>
                    <a:lnTo>
                      <a:pt x="297" y="17757"/>
                    </a:lnTo>
                    <a:cubicBezTo>
                      <a:pt x="296" y="17775"/>
                      <a:pt x="294" y="17794"/>
                      <a:pt x="293" y="17815"/>
                    </a:cubicBezTo>
                    <a:cubicBezTo>
                      <a:pt x="195" y="18839"/>
                      <a:pt x="73" y="20791"/>
                      <a:pt x="25" y="21376"/>
                    </a:cubicBezTo>
                    <a:cubicBezTo>
                      <a:pt x="1" y="21656"/>
                      <a:pt x="0" y="21724"/>
                      <a:pt x="6" y="21724"/>
                    </a:cubicBezTo>
                    <a:cubicBezTo>
                      <a:pt x="11" y="21724"/>
                      <a:pt x="21" y="21664"/>
                      <a:pt x="24" y="21664"/>
                    </a:cubicBezTo>
                    <a:cubicBezTo>
                      <a:pt x="24" y="21664"/>
                      <a:pt x="25" y="21665"/>
                      <a:pt x="25" y="21669"/>
                    </a:cubicBezTo>
                    <a:cubicBezTo>
                      <a:pt x="171" y="22351"/>
                      <a:pt x="537" y="22547"/>
                      <a:pt x="1073" y="22742"/>
                    </a:cubicBezTo>
                    <a:cubicBezTo>
                      <a:pt x="1316" y="22823"/>
                      <a:pt x="1575" y="22870"/>
                      <a:pt x="1837" y="22870"/>
                    </a:cubicBezTo>
                    <a:cubicBezTo>
                      <a:pt x="1891" y="22870"/>
                      <a:pt x="1946" y="22868"/>
                      <a:pt x="2000" y="22864"/>
                    </a:cubicBezTo>
                    <a:lnTo>
                      <a:pt x="11317" y="22864"/>
                    </a:lnTo>
                    <a:cubicBezTo>
                      <a:pt x="12610" y="22864"/>
                      <a:pt x="15171" y="22717"/>
                      <a:pt x="16415" y="22644"/>
                    </a:cubicBezTo>
                    <a:cubicBezTo>
                      <a:pt x="17390" y="22595"/>
                      <a:pt x="18878" y="22669"/>
                      <a:pt x="19293" y="22327"/>
                    </a:cubicBezTo>
                    <a:cubicBezTo>
                      <a:pt x="19732" y="21961"/>
                      <a:pt x="19073" y="21742"/>
                      <a:pt x="19049" y="21595"/>
                    </a:cubicBezTo>
                    <a:cubicBezTo>
                      <a:pt x="19024" y="21449"/>
                      <a:pt x="18927" y="21473"/>
                      <a:pt x="18854" y="21425"/>
                    </a:cubicBezTo>
                    <a:cubicBezTo>
                      <a:pt x="17976" y="20888"/>
                      <a:pt x="16854" y="20620"/>
                      <a:pt x="15927" y="20254"/>
                    </a:cubicBezTo>
                    <a:cubicBezTo>
                      <a:pt x="14585" y="19717"/>
                      <a:pt x="13415" y="19400"/>
                      <a:pt x="12171" y="18571"/>
                    </a:cubicBezTo>
                    <a:cubicBezTo>
                      <a:pt x="11512" y="18132"/>
                      <a:pt x="10927" y="18059"/>
                      <a:pt x="10439" y="17083"/>
                    </a:cubicBezTo>
                    <a:cubicBezTo>
                      <a:pt x="9634" y="15522"/>
                      <a:pt x="10293" y="12888"/>
                      <a:pt x="10488" y="10962"/>
                    </a:cubicBezTo>
                    <a:cubicBezTo>
                      <a:pt x="10781" y="7815"/>
                      <a:pt x="11195" y="4376"/>
                      <a:pt x="11805" y="1181"/>
                    </a:cubicBezTo>
                    <a:cubicBezTo>
                      <a:pt x="10223" y="966"/>
                      <a:pt x="8906" y="0"/>
                      <a:pt x="72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6949;p61">
                <a:extLst>
                  <a:ext uri="{FF2B5EF4-FFF2-40B4-BE49-F238E27FC236}">
                    <a16:creationId xmlns:a16="http://schemas.microsoft.com/office/drawing/2014/main" id="{47A5F8B6-D3BF-404F-9F5E-B0EB877F9AE4}"/>
                  </a:ext>
                </a:extLst>
              </p:cNvPr>
              <p:cNvSpPr/>
              <p:nvPr/>
            </p:nvSpPr>
            <p:spPr>
              <a:xfrm>
                <a:off x="9145786" y="3913226"/>
                <a:ext cx="484733" cy="559841"/>
              </a:xfrm>
              <a:custGeom>
                <a:avLst/>
                <a:gdLst/>
                <a:ahLst/>
                <a:cxnLst/>
                <a:rect l="l" t="t" r="r" b="b"/>
                <a:pathLst>
                  <a:path w="19781" h="22846" extrusionOk="0">
                    <a:moveTo>
                      <a:pt x="7277" y="1"/>
                    </a:moveTo>
                    <a:cubicBezTo>
                      <a:pt x="6874" y="1"/>
                      <a:pt x="6452" y="60"/>
                      <a:pt x="6000" y="206"/>
                    </a:cubicBezTo>
                    <a:cubicBezTo>
                      <a:pt x="4854" y="572"/>
                      <a:pt x="2757" y="2962"/>
                      <a:pt x="1562" y="4011"/>
                    </a:cubicBezTo>
                    <a:cubicBezTo>
                      <a:pt x="1220" y="7279"/>
                      <a:pt x="537" y="14767"/>
                      <a:pt x="342" y="16962"/>
                    </a:cubicBezTo>
                    <a:cubicBezTo>
                      <a:pt x="311" y="17312"/>
                      <a:pt x="291" y="17546"/>
                      <a:pt x="278" y="17697"/>
                    </a:cubicBezTo>
                    <a:lnTo>
                      <a:pt x="278" y="17697"/>
                    </a:lnTo>
                    <a:cubicBezTo>
                      <a:pt x="275" y="17725"/>
                      <a:pt x="272" y="17756"/>
                      <a:pt x="269" y="17791"/>
                    </a:cubicBezTo>
                    <a:cubicBezTo>
                      <a:pt x="267" y="17814"/>
                      <a:pt x="266" y="17837"/>
                      <a:pt x="264" y="17860"/>
                    </a:cubicBezTo>
                    <a:lnTo>
                      <a:pt x="264" y="17860"/>
                    </a:lnTo>
                    <a:cubicBezTo>
                      <a:pt x="259" y="17914"/>
                      <a:pt x="258" y="17936"/>
                      <a:pt x="258" y="17936"/>
                    </a:cubicBezTo>
                    <a:cubicBezTo>
                      <a:pt x="258" y="17936"/>
                      <a:pt x="259" y="17931"/>
                      <a:pt x="260" y="17923"/>
                    </a:cubicBezTo>
                    <a:lnTo>
                      <a:pt x="260" y="17923"/>
                    </a:lnTo>
                    <a:cubicBezTo>
                      <a:pt x="186" y="18975"/>
                      <a:pt x="72" y="20791"/>
                      <a:pt x="25" y="21352"/>
                    </a:cubicBezTo>
                    <a:cubicBezTo>
                      <a:pt x="2" y="21632"/>
                      <a:pt x="1" y="21700"/>
                      <a:pt x="6" y="21700"/>
                    </a:cubicBezTo>
                    <a:cubicBezTo>
                      <a:pt x="11" y="21700"/>
                      <a:pt x="21" y="21640"/>
                      <a:pt x="24" y="21640"/>
                    </a:cubicBezTo>
                    <a:cubicBezTo>
                      <a:pt x="25" y="21640"/>
                      <a:pt x="25" y="21641"/>
                      <a:pt x="25" y="21645"/>
                    </a:cubicBezTo>
                    <a:cubicBezTo>
                      <a:pt x="171" y="22327"/>
                      <a:pt x="537" y="22523"/>
                      <a:pt x="1074" y="22718"/>
                    </a:cubicBezTo>
                    <a:cubicBezTo>
                      <a:pt x="1316" y="22799"/>
                      <a:pt x="1575" y="22846"/>
                      <a:pt x="1837" y="22846"/>
                    </a:cubicBezTo>
                    <a:cubicBezTo>
                      <a:pt x="1892" y="22846"/>
                      <a:pt x="1946" y="22844"/>
                      <a:pt x="2001" y="22840"/>
                    </a:cubicBezTo>
                    <a:lnTo>
                      <a:pt x="11293" y="22840"/>
                    </a:lnTo>
                    <a:cubicBezTo>
                      <a:pt x="12610" y="22840"/>
                      <a:pt x="15195" y="22693"/>
                      <a:pt x="16439" y="22620"/>
                    </a:cubicBezTo>
                    <a:cubicBezTo>
                      <a:pt x="17439" y="22571"/>
                      <a:pt x="18903" y="22645"/>
                      <a:pt x="19342" y="22303"/>
                    </a:cubicBezTo>
                    <a:cubicBezTo>
                      <a:pt x="19781" y="21937"/>
                      <a:pt x="19098" y="21718"/>
                      <a:pt x="19073" y="21571"/>
                    </a:cubicBezTo>
                    <a:cubicBezTo>
                      <a:pt x="19049" y="21401"/>
                      <a:pt x="18951" y="21449"/>
                      <a:pt x="18878" y="21401"/>
                    </a:cubicBezTo>
                    <a:cubicBezTo>
                      <a:pt x="18000" y="20864"/>
                      <a:pt x="16854" y="20596"/>
                      <a:pt x="15927" y="20230"/>
                    </a:cubicBezTo>
                    <a:cubicBezTo>
                      <a:pt x="14561" y="19693"/>
                      <a:pt x="13391" y="19352"/>
                      <a:pt x="12147" y="18547"/>
                    </a:cubicBezTo>
                    <a:cubicBezTo>
                      <a:pt x="11488" y="18108"/>
                      <a:pt x="10903" y="18035"/>
                      <a:pt x="10391" y="17059"/>
                    </a:cubicBezTo>
                    <a:cubicBezTo>
                      <a:pt x="9586" y="15498"/>
                      <a:pt x="10244" y="12864"/>
                      <a:pt x="10439" y="10938"/>
                    </a:cubicBezTo>
                    <a:cubicBezTo>
                      <a:pt x="10732" y="7816"/>
                      <a:pt x="11147" y="4377"/>
                      <a:pt x="11781" y="1182"/>
                    </a:cubicBezTo>
                    <a:cubicBezTo>
                      <a:pt x="10198" y="967"/>
                      <a:pt x="8898" y="1"/>
                      <a:pt x="7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6950;p61">
                <a:extLst>
                  <a:ext uri="{FF2B5EF4-FFF2-40B4-BE49-F238E27FC236}">
                    <a16:creationId xmlns:a16="http://schemas.microsoft.com/office/drawing/2014/main" id="{27020781-1E9B-4506-9311-310696ABEFE1}"/>
                  </a:ext>
                </a:extLst>
              </p:cNvPr>
              <p:cNvSpPr/>
              <p:nvPr/>
            </p:nvSpPr>
            <p:spPr>
              <a:xfrm>
                <a:off x="9640673" y="2233396"/>
                <a:ext cx="289894" cy="591722"/>
              </a:xfrm>
              <a:custGeom>
                <a:avLst/>
                <a:gdLst/>
                <a:ahLst/>
                <a:cxnLst/>
                <a:rect l="l" t="t" r="r" b="b"/>
                <a:pathLst>
                  <a:path w="11830" h="24147" extrusionOk="0">
                    <a:moveTo>
                      <a:pt x="3659" y="1"/>
                    </a:moveTo>
                    <a:cubicBezTo>
                      <a:pt x="2439" y="5488"/>
                      <a:pt x="1147" y="10830"/>
                      <a:pt x="0" y="16293"/>
                    </a:cubicBezTo>
                    <a:cubicBezTo>
                      <a:pt x="1829" y="18903"/>
                      <a:pt x="3683" y="21537"/>
                      <a:pt x="5561" y="24146"/>
                    </a:cubicBezTo>
                    <a:cubicBezTo>
                      <a:pt x="7634" y="22000"/>
                      <a:pt x="9756" y="19976"/>
                      <a:pt x="11829" y="17781"/>
                    </a:cubicBezTo>
                    <a:cubicBezTo>
                      <a:pt x="10195" y="14854"/>
                      <a:pt x="8146" y="9805"/>
                      <a:pt x="7195" y="7122"/>
                    </a:cubicBezTo>
                    <a:cubicBezTo>
                      <a:pt x="6098" y="4000"/>
                      <a:pt x="5756" y="2074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6951;p61">
                <a:extLst>
                  <a:ext uri="{FF2B5EF4-FFF2-40B4-BE49-F238E27FC236}">
                    <a16:creationId xmlns:a16="http://schemas.microsoft.com/office/drawing/2014/main" id="{CFF2AD00-5D0D-4469-A0BF-C53D9D02ADA1}"/>
                  </a:ext>
                </a:extLst>
              </p:cNvPr>
              <p:cNvSpPr/>
              <p:nvPr/>
            </p:nvSpPr>
            <p:spPr>
              <a:xfrm>
                <a:off x="9220503" y="2138486"/>
                <a:ext cx="527764" cy="391786"/>
              </a:xfrm>
              <a:custGeom>
                <a:avLst/>
                <a:gdLst/>
                <a:ahLst/>
                <a:cxnLst/>
                <a:rect l="l" t="t" r="r" b="b"/>
                <a:pathLst>
                  <a:path w="21537" h="15988" extrusionOk="0">
                    <a:moveTo>
                      <a:pt x="11386" y="0"/>
                    </a:moveTo>
                    <a:cubicBezTo>
                      <a:pt x="10990" y="0"/>
                      <a:pt x="10576" y="31"/>
                      <a:pt x="9976" y="69"/>
                    </a:cubicBezTo>
                    <a:cubicBezTo>
                      <a:pt x="8415" y="191"/>
                      <a:pt x="6878" y="557"/>
                      <a:pt x="5439" y="1142"/>
                    </a:cubicBezTo>
                    <a:cubicBezTo>
                      <a:pt x="5390" y="1142"/>
                      <a:pt x="5268" y="1191"/>
                      <a:pt x="5195" y="1215"/>
                    </a:cubicBezTo>
                    <a:cubicBezTo>
                      <a:pt x="4317" y="1581"/>
                      <a:pt x="3439" y="2020"/>
                      <a:pt x="2610" y="2532"/>
                    </a:cubicBezTo>
                    <a:cubicBezTo>
                      <a:pt x="1488" y="3288"/>
                      <a:pt x="756" y="3874"/>
                      <a:pt x="0" y="5020"/>
                    </a:cubicBezTo>
                    <a:cubicBezTo>
                      <a:pt x="1512" y="7532"/>
                      <a:pt x="3829" y="13410"/>
                      <a:pt x="4829" y="15288"/>
                    </a:cubicBezTo>
                    <a:cubicBezTo>
                      <a:pt x="5108" y="15811"/>
                      <a:pt x="5348" y="15988"/>
                      <a:pt x="5569" y="15988"/>
                    </a:cubicBezTo>
                    <a:cubicBezTo>
                      <a:pt x="6031" y="15988"/>
                      <a:pt x="6407" y="15210"/>
                      <a:pt x="6859" y="15210"/>
                    </a:cubicBezTo>
                    <a:cubicBezTo>
                      <a:pt x="6966" y="15210"/>
                      <a:pt x="7077" y="15253"/>
                      <a:pt x="7195" y="15361"/>
                    </a:cubicBezTo>
                    <a:cubicBezTo>
                      <a:pt x="7203" y="15369"/>
                      <a:pt x="7213" y="15373"/>
                      <a:pt x="7223" y="15373"/>
                    </a:cubicBezTo>
                    <a:cubicBezTo>
                      <a:pt x="7276" y="15373"/>
                      <a:pt x="7354" y="15288"/>
                      <a:pt x="7415" y="15288"/>
                    </a:cubicBezTo>
                    <a:cubicBezTo>
                      <a:pt x="11805" y="14483"/>
                      <a:pt x="16171" y="13629"/>
                      <a:pt x="20585" y="12849"/>
                    </a:cubicBezTo>
                    <a:cubicBezTo>
                      <a:pt x="20683" y="11581"/>
                      <a:pt x="21049" y="10556"/>
                      <a:pt x="21122" y="9215"/>
                    </a:cubicBezTo>
                    <a:cubicBezTo>
                      <a:pt x="21195" y="7873"/>
                      <a:pt x="21536" y="6288"/>
                      <a:pt x="21195" y="4849"/>
                    </a:cubicBezTo>
                    <a:cubicBezTo>
                      <a:pt x="20585" y="2142"/>
                      <a:pt x="15658" y="703"/>
                      <a:pt x="13756" y="313"/>
                    </a:cubicBezTo>
                    <a:cubicBezTo>
                      <a:pt x="12581" y="75"/>
                      <a:pt x="12005" y="0"/>
                      <a:pt x="113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6952;p61">
                <a:extLst>
                  <a:ext uri="{FF2B5EF4-FFF2-40B4-BE49-F238E27FC236}">
                    <a16:creationId xmlns:a16="http://schemas.microsoft.com/office/drawing/2014/main" id="{D537C090-9110-4572-A418-05D106C94958}"/>
                  </a:ext>
                </a:extLst>
              </p:cNvPr>
              <p:cNvSpPr/>
              <p:nvPr/>
            </p:nvSpPr>
            <p:spPr>
              <a:xfrm>
                <a:off x="9299386" y="2319459"/>
                <a:ext cx="467996" cy="339517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13855" extrusionOk="0">
                    <a:moveTo>
                      <a:pt x="14424" y="0"/>
                    </a:moveTo>
                    <a:cubicBezTo>
                      <a:pt x="13668" y="0"/>
                      <a:pt x="12898" y="49"/>
                      <a:pt x="12196" y="49"/>
                    </a:cubicBezTo>
                    <a:cubicBezTo>
                      <a:pt x="8683" y="49"/>
                      <a:pt x="4098" y="537"/>
                      <a:pt x="610" y="1830"/>
                    </a:cubicBezTo>
                    <a:cubicBezTo>
                      <a:pt x="367" y="3049"/>
                      <a:pt x="220" y="4293"/>
                      <a:pt x="1" y="5488"/>
                    </a:cubicBezTo>
                    <a:cubicBezTo>
                      <a:pt x="220" y="6244"/>
                      <a:pt x="147" y="6025"/>
                      <a:pt x="440" y="7049"/>
                    </a:cubicBezTo>
                    <a:cubicBezTo>
                      <a:pt x="708" y="8074"/>
                      <a:pt x="1610" y="11244"/>
                      <a:pt x="1903" y="12244"/>
                    </a:cubicBezTo>
                    <a:cubicBezTo>
                      <a:pt x="2171" y="13244"/>
                      <a:pt x="2098" y="12952"/>
                      <a:pt x="2318" y="13683"/>
                    </a:cubicBezTo>
                    <a:cubicBezTo>
                      <a:pt x="2642" y="13681"/>
                      <a:pt x="2966" y="13681"/>
                      <a:pt x="3290" y="13681"/>
                    </a:cubicBezTo>
                    <a:cubicBezTo>
                      <a:pt x="7228" y="13681"/>
                      <a:pt x="11133" y="13809"/>
                      <a:pt x="15122" y="13854"/>
                    </a:cubicBezTo>
                    <a:cubicBezTo>
                      <a:pt x="16098" y="11854"/>
                      <a:pt x="17878" y="8732"/>
                      <a:pt x="18195" y="6732"/>
                    </a:cubicBezTo>
                    <a:cubicBezTo>
                      <a:pt x="18537" y="4757"/>
                      <a:pt x="19098" y="2464"/>
                      <a:pt x="17903" y="1074"/>
                    </a:cubicBezTo>
                    <a:cubicBezTo>
                      <a:pt x="17117" y="162"/>
                      <a:pt x="15794" y="0"/>
                      <a:pt x="14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6953;p61">
                <a:extLst>
                  <a:ext uri="{FF2B5EF4-FFF2-40B4-BE49-F238E27FC236}">
                    <a16:creationId xmlns:a16="http://schemas.microsoft.com/office/drawing/2014/main" id="{0BEC668D-942D-475A-BC66-02AD2396D653}"/>
                  </a:ext>
                </a:extLst>
              </p:cNvPr>
              <p:cNvSpPr/>
              <p:nvPr/>
            </p:nvSpPr>
            <p:spPr>
              <a:xfrm>
                <a:off x="9776335" y="2372048"/>
                <a:ext cx="482945" cy="511640"/>
              </a:xfrm>
              <a:custGeom>
                <a:avLst/>
                <a:gdLst/>
                <a:ahLst/>
                <a:cxnLst/>
                <a:rect l="l" t="t" r="r" b="b"/>
                <a:pathLst>
                  <a:path w="19708" h="20879" extrusionOk="0">
                    <a:moveTo>
                      <a:pt x="13293" y="1"/>
                    </a:moveTo>
                    <a:cubicBezTo>
                      <a:pt x="13098" y="147"/>
                      <a:pt x="12903" y="318"/>
                      <a:pt x="12708" y="489"/>
                    </a:cubicBezTo>
                    <a:cubicBezTo>
                      <a:pt x="12513" y="660"/>
                      <a:pt x="12244" y="952"/>
                      <a:pt x="12098" y="1099"/>
                    </a:cubicBezTo>
                    <a:cubicBezTo>
                      <a:pt x="11952" y="1245"/>
                      <a:pt x="11927" y="1294"/>
                      <a:pt x="11854" y="1391"/>
                    </a:cubicBezTo>
                    <a:cubicBezTo>
                      <a:pt x="11513" y="1806"/>
                      <a:pt x="11171" y="2245"/>
                      <a:pt x="10854" y="2611"/>
                    </a:cubicBezTo>
                    <a:lnTo>
                      <a:pt x="10342" y="3269"/>
                    </a:lnTo>
                    <a:cubicBezTo>
                      <a:pt x="9537" y="4342"/>
                      <a:pt x="7903" y="6318"/>
                      <a:pt x="7171" y="7074"/>
                    </a:cubicBezTo>
                    <a:cubicBezTo>
                      <a:pt x="5586" y="8708"/>
                      <a:pt x="3757" y="10610"/>
                      <a:pt x="2488" y="11732"/>
                    </a:cubicBezTo>
                    <a:cubicBezTo>
                      <a:pt x="1245" y="12830"/>
                      <a:pt x="1123" y="12610"/>
                      <a:pt x="74" y="13464"/>
                    </a:cubicBezTo>
                    <a:cubicBezTo>
                      <a:pt x="74" y="15098"/>
                      <a:pt x="49" y="16805"/>
                      <a:pt x="1" y="18488"/>
                    </a:cubicBezTo>
                    <a:cubicBezTo>
                      <a:pt x="1318" y="19464"/>
                      <a:pt x="1854" y="20854"/>
                      <a:pt x="3903" y="20879"/>
                    </a:cubicBezTo>
                    <a:cubicBezTo>
                      <a:pt x="3925" y="20879"/>
                      <a:pt x="3948" y="20879"/>
                      <a:pt x="3970" y="20879"/>
                    </a:cubicBezTo>
                    <a:cubicBezTo>
                      <a:pt x="7404" y="20879"/>
                      <a:pt x="10310" y="19007"/>
                      <a:pt x="12903" y="16171"/>
                    </a:cubicBezTo>
                    <a:cubicBezTo>
                      <a:pt x="14586" y="14318"/>
                      <a:pt x="16854" y="11074"/>
                      <a:pt x="18464" y="8757"/>
                    </a:cubicBezTo>
                    <a:cubicBezTo>
                      <a:pt x="18805" y="8269"/>
                      <a:pt x="19220" y="7635"/>
                      <a:pt x="19561" y="7123"/>
                    </a:cubicBezTo>
                    <a:lnTo>
                      <a:pt x="19708" y="6879"/>
                    </a:lnTo>
                    <a:cubicBezTo>
                      <a:pt x="17342" y="4830"/>
                      <a:pt x="15171" y="2513"/>
                      <a:pt x="13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6954;p61">
                <a:extLst>
                  <a:ext uri="{FF2B5EF4-FFF2-40B4-BE49-F238E27FC236}">
                    <a16:creationId xmlns:a16="http://schemas.microsoft.com/office/drawing/2014/main" id="{AFE947F3-8E08-4FB1-B96A-2B3DBA89185A}"/>
                  </a:ext>
                </a:extLst>
              </p:cNvPr>
              <p:cNvSpPr/>
              <p:nvPr/>
            </p:nvSpPr>
            <p:spPr>
              <a:xfrm>
                <a:off x="8797932" y="2229206"/>
                <a:ext cx="623995" cy="730396"/>
              </a:xfrm>
              <a:custGeom>
                <a:avLst/>
                <a:gdLst/>
                <a:ahLst/>
                <a:cxnLst/>
                <a:rect l="l" t="t" r="r" b="b"/>
                <a:pathLst>
                  <a:path w="25464" h="29806" extrusionOk="0">
                    <a:moveTo>
                      <a:pt x="18488" y="1"/>
                    </a:moveTo>
                    <a:cubicBezTo>
                      <a:pt x="16659" y="1781"/>
                      <a:pt x="15025" y="3732"/>
                      <a:pt x="13610" y="5854"/>
                    </a:cubicBezTo>
                    <a:cubicBezTo>
                      <a:pt x="10976" y="9708"/>
                      <a:pt x="9147" y="13171"/>
                      <a:pt x="6464" y="17464"/>
                    </a:cubicBezTo>
                    <a:cubicBezTo>
                      <a:pt x="4927" y="19976"/>
                      <a:pt x="2049" y="23927"/>
                      <a:pt x="1" y="26488"/>
                    </a:cubicBezTo>
                    <a:cubicBezTo>
                      <a:pt x="2610" y="27683"/>
                      <a:pt x="5366" y="28659"/>
                      <a:pt x="8025" y="29805"/>
                    </a:cubicBezTo>
                    <a:cubicBezTo>
                      <a:pt x="13708" y="22122"/>
                      <a:pt x="20610" y="15586"/>
                      <a:pt x="25464" y="7293"/>
                    </a:cubicBezTo>
                    <a:cubicBezTo>
                      <a:pt x="24342" y="5830"/>
                      <a:pt x="22951" y="3830"/>
                      <a:pt x="21781" y="2586"/>
                    </a:cubicBezTo>
                    <a:cubicBezTo>
                      <a:pt x="20610" y="1342"/>
                      <a:pt x="19659" y="1025"/>
                      <a:pt x="184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6955;p61">
                <a:extLst>
                  <a:ext uri="{FF2B5EF4-FFF2-40B4-BE49-F238E27FC236}">
                    <a16:creationId xmlns:a16="http://schemas.microsoft.com/office/drawing/2014/main" id="{BA47FCB8-952E-42FD-9593-E1B16BF7B400}"/>
                  </a:ext>
                </a:extLst>
              </p:cNvPr>
              <p:cNvSpPr/>
              <p:nvPr/>
            </p:nvSpPr>
            <p:spPr>
              <a:xfrm>
                <a:off x="9469135" y="2648789"/>
                <a:ext cx="540311" cy="1547785"/>
              </a:xfrm>
              <a:custGeom>
                <a:avLst/>
                <a:gdLst/>
                <a:ahLst/>
                <a:cxnLst/>
                <a:rect l="l" t="t" r="r" b="b"/>
                <a:pathLst>
                  <a:path w="22049" h="63162" extrusionOk="0">
                    <a:moveTo>
                      <a:pt x="1854" y="0"/>
                    </a:moveTo>
                    <a:cubicBezTo>
                      <a:pt x="1878" y="8488"/>
                      <a:pt x="0" y="5830"/>
                      <a:pt x="537" y="16829"/>
                    </a:cubicBezTo>
                    <a:cubicBezTo>
                      <a:pt x="1098" y="27829"/>
                      <a:pt x="3342" y="49682"/>
                      <a:pt x="4049" y="62853"/>
                    </a:cubicBezTo>
                    <a:cubicBezTo>
                      <a:pt x="6496" y="63097"/>
                      <a:pt x="8911" y="63161"/>
                      <a:pt x="11313" y="63161"/>
                    </a:cubicBezTo>
                    <a:cubicBezTo>
                      <a:pt x="13953" y="63161"/>
                      <a:pt x="16577" y="63084"/>
                      <a:pt x="19211" y="63084"/>
                    </a:cubicBezTo>
                    <a:cubicBezTo>
                      <a:pt x="20155" y="63084"/>
                      <a:pt x="21101" y="63094"/>
                      <a:pt x="22049" y="63121"/>
                    </a:cubicBezTo>
                    <a:cubicBezTo>
                      <a:pt x="21293" y="57901"/>
                      <a:pt x="20537" y="52853"/>
                      <a:pt x="19780" y="47536"/>
                    </a:cubicBezTo>
                    <a:cubicBezTo>
                      <a:pt x="19634" y="46536"/>
                      <a:pt x="19146" y="43390"/>
                      <a:pt x="19024" y="42414"/>
                    </a:cubicBezTo>
                    <a:cubicBezTo>
                      <a:pt x="18073" y="34780"/>
                      <a:pt x="14829" y="15951"/>
                      <a:pt x="13634" y="11366"/>
                    </a:cubicBezTo>
                    <a:cubicBezTo>
                      <a:pt x="11439" y="3074"/>
                      <a:pt x="11025" y="5610"/>
                      <a:pt x="8147" y="269"/>
                    </a:cubicBezTo>
                    <a:cubicBezTo>
                      <a:pt x="8126" y="350"/>
                      <a:pt x="8097" y="379"/>
                      <a:pt x="8062" y="379"/>
                    </a:cubicBezTo>
                    <a:cubicBezTo>
                      <a:pt x="7980" y="379"/>
                      <a:pt x="7871" y="216"/>
                      <a:pt x="7799" y="216"/>
                    </a:cubicBezTo>
                    <a:cubicBezTo>
                      <a:pt x="7793" y="216"/>
                      <a:pt x="7787" y="217"/>
                      <a:pt x="7781" y="220"/>
                    </a:cubicBezTo>
                    <a:cubicBezTo>
                      <a:pt x="7618" y="214"/>
                      <a:pt x="7456" y="211"/>
                      <a:pt x="7295" y="211"/>
                    </a:cubicBezTo>
                    <a:cubicBezTo>
                      <a:pt x="6296" y="211"/>
                      <a:pt x="5322" y="310"/>
                      <a:pt x="4336" y="310"/>
                    </a:cubicBezTo>
                    <a:cubicBezTo>
                      <a:pt x="3524" y="310"/>
                      <a:pt x="2704" y="243"/>
                      <a:pt x="18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6956;p61">
                <a:extLst>
                  <a:ext uri="{FF2B5EF4-FFF2-40B4-BE49-F238E27FC236}">
                    <a16:creationId xmlns:a16="http://schemas.microsoft.com/office/drawing/2014/main" id="{58C01F65-1CE3-4B22-9ADB-FD7BCF77D681}"/>
                  </a:ext>
                </a:extLst>
              </p:cNvPr>
              <p:cNvSpPr/>
              <p:nvPr/>
            </p:nvSpPr>
            <p:spPr>
              <a:xfrm>
                <a:off x="9044775" y="2651019"/>
                <a:ext cx="552882" cy="1544599"/>
              </a:xfrm>
              <a:custGeom>
                <a:avLst/>
                <a:gdLst/>
                <a:ahLst/>
                <a:cxnLst/>
                <a:rect l="l" t="t" r="r" b="b"/>
                <a:pathLst>
                  <a:path w="22562" h="63032" extrusionOk="0">
                    <a:moveTo>
                      <a:pt x="13065" y="1"/>
                    </a:moveTo>
                    <a:cubicBezTo>
                      <a:pt x="12986" y="1"/>
                      <a:pt x="12891" y="95"/>
                      <a:pt x="12803" y="95"/>
                    </a:cubicBezTo>
                    <a:cubicBezTo>
                      <a:pt x="12761" y="95"/>
                      <a:pt x="12720" y="72"/>
                      <a:pt x="12683" y="7"/>
                    </a:cubicBezTo>
                    <a:cubicBezTo>
                      <a:pt x="7976" y="5958"/>
                      <a:pt x="7269" y="8617"/>
                      <a:pt x="5952" y="17836"/>
                    </a:cubicBezTo>
                    <a:cubicBezTo>
                      <a:pt x="5293" y="22470"/>
                      <a:pt x="3513" y="37957"/>
                      <a:pt x="2488" y="44664"/>
                    </a:cubicBezTo>
                    <a:cubicBezTo>
                      <a:pt x="2366" y="45494"/>
                      <a:pt x="2098" y="47567"/>
                      <a:pt x="2001" y="48299"/>
                    </a:cubicBezTo>
                    <a:cubicBezTo>
                      <a:pt x="1318" y="53323"/>
                      <a:pt x="659" y="58079"/>
                      <a:pt x="1" y="63030"/>
                    </a:cubicBezTo>
                    <a:cubicBezTo>
                      <a:pt x="1123" y="63021"/>
                      <a:pt x="2243" y="63018"/>
                      <a:pt x="3361" y="63018"/>
                    </a:cubicBezTo>
                    <a:cubicBezTo>
                      <a:pt x="5737" y="63018"/>
                      <a:pt x="8107" y="63032"/>
                      <a:pt x="10484" y="63032"/>
                    </a:cubicBezTo>
                    <a:cubicBezTo>
                      <a:pt x="12921" y="63032"/>
                      <a:pt x="15365" y="63017"/>
                      <a:pt x="17830" y="62957"/>
                    </a:cubicBezTo>
                    <a:cubicBezTo>
                      <a:pt x="18903" y="51786"/>
                      <a:pt x="21122" y="37665"/>
                      <a:pt x="21829" y="27153"/>
                    </a:cubicBezTo>
                    <a:cubicBezTo>
                      <a:pt x="22561" y="16665"/>
                      <a:pt x="21659" y="9885"/>
                      <a:pt x="22220" y="105"/>
                    </a:cubicBezTo>
                    <a:lnTo>
                      <a:pt x="22220" y="105"/>
                    </a:lnTo>
                    <a:cubicBezTo>
                      <a:pt x="21511" y="138"/>
                      <a:pt x="20805" y="151"/>
                      <a:pt x="20102" y="151"/>
                    </a:cubicBezTo>
                    <a:cubicBezTo>
                      <a:pt x="17759" y="151"/>
                      <a:pt x="15443" y="7"/>
                      <a:pt x="13098" y="7"/>
                    </a:cubicBezTo>
                    <a:cubicBezTo>
                      <a:pt x="13087" y="3"/>
                      <a:pt x="13077" y="1"/>
                      <a:pt x="130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6957;p61">
                <a:extLst>
                  <a:ext uri="{FF2B5EF4-FFF2-40B4-BE49-F238E27FC236}">
                    <a16:creationId xmlns:a16="http://schemas.microsoft.com/office/drawing/2014/main" id="{8771E1A2-C47F-4874-8D19-89306E25456C}"/>
                  </a:ext>
                </a:extLst>
              </p:cNvPr>
              <p:cNvSpPr/>
              <p:nvPr/>
            </p:nvSpPr>
            <p:spPr>
              <a:xfrm>
                <a:off x="9343618" y="2633253"/>
                <a:ext cx="335915" cy="39453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1610" extrusionOk="0">
                    <a:moveTo>
                      <a:pt x="244" y="0"/>
                    </a:moveTo>
                    <a:lnTo>
                      <a:pt x="1" y="1293"/>
                    </a:lnTo>
                    <a:cubicBezTo>
                      <a:pt x="4586" y="1366"/>
                      <a:pt x="9147" y="1464"/>
                      <a:pt x="13708" y="1610"/>
                    </a:cubicBezTo>
                    <a:cubicBezTo>
                      <a:pt x="13708" y="1147"/>
                      <a:pt x="13708" y="683"/>
                      <a:pt x="13708" y="244"/>
                    </a:cubicBezTo>
                    <a:cubicBezTo>
                      <a:pt x="9220" y="98"/>
                      <a:pt x="4732" y="25"/>
                      <a:pt x="2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6958;p61">
                <a:extLst>
                  <a:ext uri="{FF2B5EF4-FFF2-40B4-BE49-F238E27FC236}">
                    <a16:creationId xmlns:a16="http://schemas.microsoft.com/office/drawing/2014/main" id="{15B44AD7-4D6A-406D-97BB-60A57515252C}"/>
                  </a:ext>
                </a:extLst>
              </p:cNvPr>
              <p:cNvSpPr/>
              <p:nvPr/>
            </p:nvSpPr>
            <p:spPr>
              <a:xfrm>
                <a:off x="9803242" y="2599362"/>
                <a:ext cx="96035" cy="78293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3195" extrusionOk="0">
                    <a:moveTo>
                      <a:pt x="3793" y="1"/>
                    </a:moveTo>
                    <a:cubicBezTo>
                      <a:pt x="3778" y="1"/>
                      <a:pt x="3732" y="45"/>
                      <a:pt x="3610" y="188"/>
                    </a:cubicBezTo>
                    <a:cubicBezTo>
                      <a:pt x="2951" y="895"/>
                      <a:pt x="2269" y="1554"/>
                      <a:pt x="1561" y="2188"/>
                    </a:cubicBezTo>
                    <a:cubicBezTo>
                      <a:pt x="1049" y="2554"/>
                      <a:pt x="659" y="2871"/>
                      <a:pt x="122" y="2969"/>
                    </a:cubicBezTo>
                    <a:cubicBezTo>
                      <a:pt x="25" y="2969"/>
                      <a:pt x="0" y="2993"/>
                      <a:pt x="0" y="3066"/>
                    </a:cubicBezTo>
                    <a:cubicBezTo>
                      <a:pt x="21" y="3128"/>
                      <a:pt x="24" y="3173"/>
                      <a:pt x="100" y="3185"/>
                    </a:cubicBezTo>
                    <a:lnTo>
                      <a:pt x="100" y="3185"/>
                    </a:lnTo>
                    <a:cubicBezTo>
                      <a:pt x="123" y="3180"/>
                      <a:pt x="161" y="3173"/>
                      <a:pt x="220" y="3164"/>
                    </a:cubicBezTo>
                    <a:cubicBezTo>
                      <a:pt x="756" y="2993"/>
                      <a:pt x="1269" y="2725"/>
                      <a:pt x="1708" y="2359"/>
                    </a:cubicBezTo>
                    <a:cubicBezTo>
                      <a:pt x="2147" y="1993"/>
                      <a:pt x="3512" y="676"/>
                      <a:pt x="3756" y="335"/>
                    </a:cubicBezTo>
                    <a:cubicBezTo>
                      <a:pt x="3903" y="148"/>
                      <a:pt x="3918" y="114"/>
                      <a:pt x="3894" y="114"/>
                    </a:cubicBezTo>
                    <a:cubicBezTo>
                      <a:pt x="3881" y="114"/>
                      <a:pt x="3855" y="125"/>
                      <a:pt x="3833" y="125"/>
                    </a:cubicBezTo>
                    <a:cubicBezTo>
                      <a:pt x="3822" y="125"/>
                      <a:pt x="3812" y="122"/>
                      <a:pt x="3805" y="115"/>
                    </a:cubicBezTo>
                    <a:cubicBezTo>
                      <a:pt x="3777" y="87"/>
                      <a:pt x="3814" y="1"/>
                      <a:pt x="3793" y="1"/>
                    </a:cubicBezTo>
                    <a:close/>
                    <a:moveTo>
                      <a:pt x="100" y="3185"/>
                    </a:moveTo>
                    <a:cubicBezTo>
                      <a:pt x="65" y="3192"/>
                      <a:pt x="62" y="3194"/>
                      <a:pt x="73" y="3194"/>
                    </a:cubicBezTo>
                    <a:cubicBezTo>
                      <a:pt x="92" y="3194"/>
                      <a:pt x="147" y="3188"/>
                      <a:pt x="147" y="3188"/>
                    </a:cubicBezTo>
                    <a:cubicBezTo>
                      <a:pt x="128" y="3188"/>
                      <a:pt x="113" y="3187"/>
                      <a:pt x="100" y="318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6959;p61">
                <a:extLst>
                  <a:ext uri="{FF2B5EF4-FFF2-40B4-BE49-F238E27FC236}">
                    <a16:creationId xmlns:a16="http://schemas.microsoft.com/office/drawing/2014/main" id="{4F720E64-268C-489A-BB82-F66DA87E59A1}"/>
                  </a:ext>
                </a:extLst>
              </p:cNvPr>
              <p:cNvSpPr/>
              <p:nvPr/>
            </p:nvSpPr>
            <p:spPr>
              <a:xfrm>
                <a:off x="9534270" y="3212392"/>
                <a:ext cx="31121" cy="514017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20976" extrusionOk="0">
                    <a:moveTo>
                      <a:pt x="1147" y="1"/>
                    </a:moveTo>
                    <a:cubicBezTo>
                      <a:pt x="1074" y="1"/>
                      <a:pt x="1025" y="50"/>
                      <a:pt x="1025" y="123"/>
                    </a:cubicBezTo>
                    <a:cubicBezTo>
                      <a:pt x="708" y="7025"/>
                      <a:pt x="367" y="13952"/>
                      <a:pt x="1" y="20854"/>
                    </a:cubicBezTo>
                    <a:cubicBezTo>
                      <a:pt x="1" y="20927"/>
                      <a:pt x="50" y="20952"/>
                      <a:pt x="98" y="20976"/>
                    </a:cubicBezTo>
                    <a:cubicBezTo>
                      <a:pt x="172" y="20976"/>
                      <a:pt x="220" y="20927"/>
                      <a:pt x="220" y="20854"/>
                    </a:cubicBezTo>
                    <a:cubicBezTo>
                      <a:pt x="586" y="13976"/>
                      <a:pt x="952" y="7025"/>
                      <a:pt x="1245" y="123"/>
                    </a:cubicBezTo>
                    <a:cubicBezTo>
                      <a:pt x="1269" y="74"/>
                      <a:pt x="1196" y="1"/>
                      <a:pt x="1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6960;p61">
                <a:extLst>
                  <a:ext uri="{FF2B5EF4-FFF2-40B4-BE49-F238E27FC236}">
                    <a16:creationId xmlns:a16="http://schemas.microsoft.com/office/drawing/2014/main" id="{BF00E39D-55BB-4699-AFC3-2AC0B549E39A}"/>
                  </a:ext>
                </a:extLst>
              </p:cNvPr>
              <p:cNvSpPr/>
              <p:nvPr/>
            </p:nvSpPr>
            <p:spPr>
              <a:xfrm>
                <a:off x="9428481" y="2001500"/>
                <a:ext cx="89688" cy="108190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4415" extrusionOk="0">
                    <a:moveTo>
                      <a:pt x="1123" y="0"/>
                    </a:moveTo>
                    <a:cubicBezTo>
                      <a:pt x="635" y="781"/>
                      <a:pt x="74" y="1610"/>
                      <a:pt x="50" y="2586"/>
                    </a:cubicBezTo>
                    <a:cubicBezTo>
                      <a:pt x="1" y="3586"/>
                      <a:pt x="781" y="4415"/>
                      <a:pt x="1781" y="4415"/>
                    </a:cubicBezTo>
                    <a:cubicBezTo>
                      <a:pt x="2781" y="4391"/>
                      <a:pt x="3659" y="3683"/>
                      <a:pt x="3562" y="2586"/>
                    </a:cubicBezTo>
                    <a:cubicBezTo>
                      <a:pt x="3489" y="1488"/>
                      <a:pt x="2001" y="586"/>
                      <a:pt x="1123" y="0"/>
                    </a:cubicBezTo>
                    <a:close/>
                  </a:path>
                </a:pathLst>
              </a:custGeom>
              <a:solidFill>
                <a:srgbClr val="2A58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6961;p61">
                <a:extLst>
                  <a:ext uri="{FF2B5EF4-FFF2-40B4-BE49-F238E27FC236}">
                    <a16:creationId xmlns:a16="http://schemas.microsoft.com/office/drawing/2014/main" id="{C2810325-5041-4629-A8D7-98B9AF262E27}"/>
                  </a:ext>
                </a:extLst>
              </p:cNvPr>
              <p:cNvSpPr/>
              <p:nvPr/>
            </p:nvSpPr>
            <p:spPr>
              <a:xfrm>
                <a:off x="9443429" y="1938741"/>
                <a:ext cx="141075" cy="219957"/>
              </a:xfrm>
              <a:custGeom>
                <a:avLst/>
                <a:gdLst/>
                <a:ahLst/>
                <a:cxnLst/>
                <a:rect l="l" t="t" r="r" b="b"/>
                <a:pathLst>
                  <a:path w="5757" h="8976" extrusionOk="0">
                    <a:moveTo>
                      <a:pt x="3440" y="0"/>
                    </a:moveTo>
                    <a:cubicBezTo>
                      <a:pt x="2196" y="293"/>
                      <a:pt x="562" y="1098"/>
                      <a:pt x="269" y="2293"/>
                    </a:cubicBezTo>
                    <a:cubicBezTo>
                      <a:pt x="1" y="3244"/>
                      <a:pt x="537" y="3464"/>
                      <a:pt x="732" y="4196"/>
                    </a:cubicBezTo>
                    <a:cubicBezTo>
                      <a:pt x="927" y="4830"/>
                      <a:pt x="1049" y="5488"/>
                      <a:pt x="1074" y="6147"/>
                    </a:cubicBezTo>
                    <a:cubicBezTo>
                      <a:pt x="1074" y="6830"/>
                      <a:pt x="1074" y="7439"/>
                      <a:pt x="1074" y="8122"/>
                    </a:cubicBezTo>
                    <a:cubicBezTo>
                      <a:pt x="1366" y="8512"/>
                      <a:pt x="1732" y="8976"/>
                      <a:pt x="2293" y="8976"/>
                    </a:cubicBezTo>
                    <a:cubicBezTo>
                      <a:pt x="2854" y="8976"/>
                      <a:pt x="3293" y="8512"/>
                      <a:pt x="3659" y="8147"/>
                    </a:cubicBezTo>
                    <a:cubicBezTo>
                      <a:pt x="3635" y="7805"/>
                      <a:pt x="3610" y="7464"/>
                      <a:pt x="3586" y="7171"/>
                    </a:cubicBezTo>
                    <a:cubicBezTo>
                      <a:pt x="4001" y="7098"/>
                      <a:pt x="4220" y="7220"/>
                      <a:pt x="4635" y="6903"/>
                    </a:cubicBezTo>
                    <a:cubicBezTo>
                      <a:pt x="5757" y="6025"/>
                      <a:pt x="5440" y="4049"/>
                      <a:pt x="5415" y="2903"/>
                    </a:cubicBezTo>
                    <a:cubicBezTo>
                      <a:pt x="5391" y="2000"/>
                      <a:pt x="5244" y="1122"/>
                      <a:pt x="5001" y="269"/>
                    </a:cubicBezTo>
                    <a:cubicBezTo>
                      <a:pt x="4464" y="196"/>
                      <a:pt x="3976" y="74"/>
                      <a:pt x="3440" y="0"/>
                    </a:cubicBezTo>
                    <a:close/>
                  </a:path>
                </a:pathLst>
              </a:custGeom>
              <a:solidFill>
                <a:srgbClr val="EDA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6962;p61">
                <a:extLst>
                  <a:ext uri="{FF2B5EF4-FFF2-40B4-BE49-F238E27FC236}">
                    <a16:creationId xmlns:a16="http://schemas.microsoft.com/office/drawing/2014/main" id="{26657C96-5A38-4BC2-8F50-AA01BDFC82C0}"/>
                  </a:ext>
                </a:extLst>
              </p:cNvPr>
              <p:cNvSpPr/>
              <p:nvPr/>
            </p:nvSpPr>
            <p:spPr>
              <a:xfrm>
                <a:off x="9433872" y="1917348"/>
                <a:ext cx="148843" cy="131592"/>
              </a:xfrm>
              <a:custGeom>
                <a:avLst/>
                <a:gdLst/>
                <a:ahLst/>
                <a:cxnLst/>
                <a:rect l="l" t="t" r="r" b="b"/>
                <a:pathLst>
                  <a:path w="6074" h="5370" extrusionOk="0">
                    <a:moveTo>
                      <a:pt x="3874" y="0"/>
                    </a:moveTo>
                    <a:cubicBezTo>
                      <a:pt x="3774" y="0"/>
                      <a:pt x="3669" y="7"/>
                      <a:pt x="3561" y="20"/>
                    </a:cubicBezTo>
                    <a:cubicBezTo>
                      <a:pt x="2195" y="191"/>
                      <a:pt x="659" y="849"/>
                      <a:pt x="220" y="2532"/>
                    </a:cubicBezTo>
                    <a:cubicBezTo>
                      <a:pt x="0" y="3361"/>
                      <a:pt x="732" y="4483"/>
                      <a:pt x="1025" y="5117"/>
                    </a:cubicBezTo>
                    <a:cubicBezTo>
                      <a:pt x="1116" y="5300"/>
                      <a:pt x="1208" y="5370"/>
                      <a:pt x="1293" y="5370"/>
                    </a:cubicBezTo>
                    <a:cubicBezTo>
                      <a:pt x="1503" y="5370"/>
                      <a:pt x="1673" y="4949"/>
                      <a:pt x="1708" y="4776"/>
                    </a:cubicBezTo>
                    <a:cubicBezTo>
                      <a:pt x="1756" y="4483"/>
                      <a:pt x="1830" y="4166"/>
                      <a:pt x="1927" y="3898"/>
                    </a:cubicBezTo>
                    <a:cubicBezTo>
                      <a:pt x="3074" y="3532"/>
                      <a:pt x="3878" y="2751"/>
                      <a:pt x="4561" y="1800"/>
                    </a:cubicBezTo>
                    <a:cubicBezTo>
                      <a:pt x="5293" y="1995"/>
                      <a:pt x="5561" y="2873"/>
                      <a:pt x="5781" y="3532"/>
                    </a:cubicBezTo>
                    <a:cubicBezTo>
                      <a:pt x="5732" y="2776"/>
                      <a:pt x="6073" y="2581"/>
                      <a:pt x="5878" y="1703"/>
                    </a:cubicBezTo>
                    <a:cubicBezTo>
                      <a:pt x="5721" y="893"/>
                      <a:pt x="5066" y="0"/>
                      <a:pt x="38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6963;p61">
                <a:extLst>
                  <a:ext uri="{FF2B5EF4-FFF2-40B4-BE49-F238E27FC236}">
                    <a16:creationId xmlns:a16="http://schemas.microsoft.com/office/drawing/2014/main" id="{75A83E2D-DF09-47C7-AF51-251C5617EFD7}"/>
                  </a:ext>
                </a:extLst>
              </p:cNvPr>
              <p:cNvSpPr/>
              <p:nvPr/>
            </p:nvSpPr>
            <p:spPr>
              <a:xfrm>
                <a:off x="9449996" y="2012503"/>
                <a:ext cx="34822" cy="35728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458" extrusionOk="0">
                    <a:moveTo>
                      <a:pt x="456" y="1"/>
                    </a:moveTo>
                    <a:cubicBezTo>
                      <a:pt x="149" y="1"/>
                      <a:pt x="47" y="385"/>
                      <a:pt x="25" y="649"/>
                    </a:cubicBezTo>
                    <a:cubicBezTo>
                      <a:pt x="1" y="942"/>
                      <a:pt x="172" y="1405"/>
                      <a:pt x="464" y="1454"/>
                    </a:cubicBezTo>
                    <a:cubicBezTo>
                      <a:pt x="478" y="1456"/>
                      <a:pt x="493" y="1458"/>
                      <a:pt x="510" y="1458"/>
                    </a:cubicBezTo>
                    <a:cubicBezTo>
                      <a:pt x="803" y="1458"/>
                      <a:pt x="1421" y="1055"/>
                      <a:pt x="1074" y="893"/>
                    </a:cubicBezTo>
                    <a:cubicBezTo>
                      <a:pt x="708" y="722"/>
                      <a:pt x="977" y="112"/>
                      <a:pt x="562" y="15"/>
                    </a:cubicBezTo>
                    <a:cubicBezTo>
                      <a:pt x="524" y="5"/>
                      <a:pt x="489" y="1"/>
                      <a:pt x="456" y="1"/>
                    </a:cubicBezTo>
                    <a:close/>
                  </a:path>
                </a:pathLst>
              </a:custGeom>
              <a:solidFill>
                <a:srgbClr val="EDA6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6964;p61">
                <a:extLst>
                  <a:ext uri="{FF2B5EF4-FFF2-40B4-BE49-F238E27FC236}">
                    <a16:creationId xmlns:a16="http://schemas.microsoft.com/office/drawing/2014/main" id="{DC672129-EBB5-49D4-8965-C77AD0F64736}"/>
                  </a:ext>
                </a:extLst>
              </p:cNvPr>
              <p:cNvSpPr/>
              <p:nvPr/>
            </p:nvSpPr>
            <p:spPr>
              <a:xfrm>
                <a:off x="9424315" y="1907350"/>
                <a:ext cx="174525" cy="207998"/>
              </a:xfrm>
              <a:custGeom>
                <a:avLst/>
                <a:gdLst/>
                <a:ahLst/>
                <a:cxnLst/>
                <a:rect l="l" t="t" r="r" b="b"/>
                <a:pathLst>
                  <a:path w="7122" h="8488" extrusionOk="0">
                    <a:moveTo>
                      <a:pt x="4176" y="0"/>
                    </a:moveTo>
                    <a:cubicBezTo>
                      <a:pt x="3988" y="0"/>
                      <a:pt x="3806" y="20"/>
                      <a:pt x="3634" y="62"/>
                    </a:cubicBezTo>
                    <a:cubicBezTo>
                      <a:pt x="2464" y="330"/>
                      <a:pt x="927" y="1184"/>
                      <a:pt x="488" y="2184"/>
                    </a:cubicBezTo>
                    <a:cubicBezTo>
                      <a:pt x="49" y="3184"/>
                      <a:pt x="366" y="3720"/>
                      <a:pt x="244" y="4574"/>
                    </a:cubicBezTo>
                    <a:cubicBezTo>
                      <a:pt x="98" y="5355"/>
                      <a:pt x="0" y="6135"/>
                      <a:pt x="0" y="6916"/>
                    </a:cubicBezTo>
                    <a:cubicBezTo>
                      <a:pt x="0" y="7476"/>
                      <a:pt x="707" y="8233"/>
                      <a:pt x="1122" y="8379"/>
                    </a:cubicBezTo>
                    <a:cubicBezTo>
                      <a:pt x="1250" y="8450"/>
                      <a:pt x="1394" y="8488"/>
                      <a:pt x="1541" y="8488"/>
                    </a:cubicBezTo>
                    <a:cubicBezTo>
                      <a:pt x="1646" y="8488"/>
                      <a:pt x="1752" y="8468"/>
                      <a:pt x="1854" y="8428"/>
                    </a:cubicBezTo>
                    <a:cubicBezTo>
                      <a:pt x="1781" y="7891"/>
                      <a:pt x="1951" y="7306"/>
                      <a:pt x="1781" y="6794"/>
                    </a:cubicBezTo>
                    <a:cubicBezTo>
                      <a:pt x="1610" y="6306"/>
                      <a:pt x="1659" y="5135"/>
                      <a:pt x="1903" y="4916"/>
                    </a:cubicBezTo>
                    <a:cubicBezTo>
                      <a:pt x="2805" y="4086"/>
                      <a:pt x="4024" y="2672"/>
                      <a:pt x="4927" y="2477"/>
                    </a:cubicBezTo>
                    <a:cubicBezTo>
                      <a:pt x="5011" y="2458"/>
                      <a:pt x="5089" y="2450"/>
                      <a:pt x="5161" y="2450"/>
                    </a:cubicBezTo>
                    <a:cubicBezTo>
                      <a:pt x="5857" y="2450"/>
                      <a:pt x="5989" y="3245"/>
                      <a:pt x="6122" y="3599"/>
                    </a:cubicBezTo>
                    <a:cubicBezTo>
                      <a:pt x="6268" y="4013"/>
                      <a:pt x="6098" y="4086"/>
                      <a:pt x="6195" y="4452"/>
                    </a:cubicBezTo>
                    <a:cubicBezTo>
                      <a:pt x="6512" y="3501"/>
                      <a:pt x="7122" y="2794"/>
                      <a:pt x="6854" y="1672"/>
                    </a:cubicBezTo>
                    <a:cubicBezTo>
                      <a:pt x="6603" y="711"/>
                      <a:pt x="5296" y="0"/>
                      <a:pt x="4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6965;p61">
                <a:extLst>
                  <a:ext uri="{FF2B5EF4-FFF2-40B4-BE49-F238E27FC236}">
                    <a16:creationId xmlns:a16="http://schemas.microsoft.com/office/drawing/2014/main" id="{2C736407-F3C5-4947-8DEF-05D57436CE5D}"/>
                  </a:ext>
                </a:extLst>
              </p:cNvPr>
              <p:cNvSpPr/>
              <p:nvPr/>
            </p:nvSpPr>
            <p:spPr>
              <a:xfrm>
                <a:off x="9559388" y="2015395"/>
                <a:ext cx="7180" cy="1213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95" extrusionOk="0">
                    <a:moveTo>
                      <a:pt x="171" y="0"/>
                    </a:moveTo>
                    <a:cubicBezTo>
                      <a:pt x="153" y="0"/>
                      <a:pt x="134" y="7"/>
                      <a:pt x="122" y="19"/>
                    </a:cubicBezTo>
                    <a:cubicBezTo>
                      <a:pt x="98" y="19"/>
                      <a:pt x="98" y="19"/>
                      <a:pt x="73" y="43"/>
                    </a:cubicBezTo>
                    <a:cubicBezTo>
                      <a:pt x="49" y="68"/>
                      <a:pt x="25" y="116"/>
                      <a:pt x="25" y="141"/>
                    </a:cubicBezTo>
                    <a:cubicBezTo>
                      <a:pt x="0" y="214"/>
                      <a:pt x="0" y="287"/>
                      <a:pt x="25" y="360"/>
                    </a:cubicBezTo>
                    <a:cubicBezTo>
                      <a:pt x="25" y="385"/>
                      <a:pt x="25" y="409"/>
                      <a:pt x="73" y="458"/>
                    </a:cubicBezTo>
                    <a:cubicBezTo>
                      <a:pt x="98" y="482"/>
                      <a:pt x="128" y="494"/>
                      <a:pt x="159" y="494"/>
                    </a:cubicBezTo>
                    <a:cubicBezTo>
                      <a:pt x="189" y="494"/>
                      <a:pt x="220" y="482"/>
                      <a:pt x="244" y="458"/>
                    </a:cubicBezTo>
                    <a:cubicBezTo>
                      <a:pt x="269" y="409"/>
                      <a:pt x="293" y="385"/>
                      <a:pt x="293" y="336"/>
                    </a:cubicBezTo>
                    <a:cubicBezTo>
                      <a:pt x="293" y="287"/>
                      <a:pt x="293" y="214"/>
                      <a:pt x="293" y="165"/>
                    </a:cubicBezTo>
                    <a:cubicBezTo>
                      <a:pt x="293" y="92"/>
                      <a:pt x="269" y="43"/>
                      <a:pt x="220" y="19"/>
                    </a:cubicBezTo>
                    <a:cubicBezTo>
                      <a:pt x="208" y="7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6966;p61">
                <a:extLst>
                  <a:ext uri="{FF2B5EF4-FFF2-40B4-BE49-F238E27FC236}">
                    <a16:creationId xmlns:a16="http://schemas.microsoft.com/office/drawing/2014/main" id="{1538B951-C2EA-4774-B813-1B925227931A}"/>
                  </a:ext>
                </a:extLst>
              </p:cNvPr>
              <p:cNvSpPr/>
              <p:nvPr/>
            </p:nvSpPr>
            <p:spPr>
              <a:xfrm>
                <a:off x="9524713" y="2012993"/>
                <a:ext cx="7204" cy="11542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1" extrusionOk="0">
                    <a:moveTo>
                      <a:pt x="171" y="1"/>
                    </a:moveTo>
                    <a:cubicBezTo>
                      <a:pt x="153" y="1"/>
                      <a:pt x="135" y="7"/>
                      <a:pt x="123" y="19"/>
                    </a:cubicBezTo>
                    <a:lnTo>
                      <a:pt x="74" y="19"/>
                    </a:lnTo>
                    <a:cubicBezTo>
                      <a:pt x="49" y="44"/>
                      <a:pt x="25" y="92"/>
                      <a:pt x="25" y="141"/>
                    </a:cubicBezTo>
                    <a:cubicBezTo>
                      <a:pt x="1" y="214"/>
                      <a:pt x="1" y="263"/>
                      <a:pt x="25" y="336"/>
                    </a:cubicBezTo>
                    <a:cubicBezTo>
                      <a:pt x="25" y="385"/>
                      <a:pt x="25" y="409"/>
                      <a:pt x="74" y="434"/>
                    </a:cubicBezTo>
                    <a:cubicBezTo>
                      <a:pt x="98" y="458"/>
                      <a:pt x="129" y="470"/>
                      <a:pt x="159" y="470"/>
                    </a:cubicBezTo>
                    <a:cubicBezTo>
                      <a:pt x="190" y="470"/>
                      <a:pt x="220" y="458"/>
                      <a:pt x="245" y="434"/>
                    </a:cubicBezTo>
                    <a:cubicBezTo>
                      <a:pt x="269" y="409"/>
                      <a:pt x="293" y="361"/>
                      <a:pt x="293" y="336"/>
                    </a:cubicBezTo>
                    <a:cubicBezTo>
                      <a:pt x="293" y="263"/>
                      <a:pt x="293" y="190"/>
                      <a:pt x="293" y="141"/>
                    </a:cubicBezTo>
                    <a:cubicBezTo>
                      <a:pt x="293" y="92"/>
                      <a:pt x="269" y="44"/>
                      <a:pt x="220" y="19"/>
                    </a:cubicBezTo>
                    <a:cubicBezTo>
                      <a:pt x="208" y="7"/>
                      <a:pt x="190" y="1"/>
                      <a:pt x="1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6967;p61">
                <a:extLst>
                  <a:ext uri="{FF2B5EF4-FFF2-40B4-BE49-F238E27FC236}">
                    <a16:creationId xmlns:a16="http://schemas.microsoft.com/office/drawing/2014/main" id="{66CE5DBE-4795-446F-BBB5-744D1240D138}"/>
                  </a:ext>
                </a:extLst>
              </p:cNvPr>
              <p:cNvSpPr/>
              <p:nvPr/>
            </p:nvSpPr>
            <p:spPr>
              <a:xfrm>
                <a:off x="9553997" y="2001353"/>
                <a:ext cx="25142" cy="10096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412" extrusionOk="0">
                    <a:moveTo>
                      <a:pt x="344" y="0"/>
                    </a:moveTo>
                    <a:cubicBezTo>
                      <a:pt x="303" y="0"/>
                      <a:pt x="262" y="2"/>
                      <a:pt x="220" y="6"/>
                    </a:cubicBezTo>
                    <a:cubicBezTo>
                      <a:pt x="98" y="31"/>
                      <a:pt x="50" y="55"/>
                      <a:pt x="25" y="153"/>
                    </a:cubicBezTo>
                    <a:cubicBezTo>
                      <a:pt x="1" y="226"/>
                      <a:pt x="25" y="226"/>
                      <a:pt x="98" y="275"/>
                    </a:cubicBezTo>
                    <a:cubicBezTo>
                      <a:pt x="147" y="299"/>
                      <a:pt x="147" y="299"/>
                      <a:pt x="245" y="323"/>
                    </a:cubicBezTo>
                    <a:cubicBezTo>
                      <a:pt x="318" y="348"/>
                      <a:pt x="562" y="348"/>
                      <a:pt x="684" y="397"/>
                    </a:cubicBezTo>
                    <a:cubicBezTo>
                      <a:pt x="719" y="406"/>
                      <a:pt x="765" y="411"/>
                      <a:pt x="811" y="411"/>
                    </a:cubicBezTo>
                    <a:cubicBezTo>
                      <a:pt x="890" y="411"/>
                      <a:pt x="970" y="394"/>
                      <a:pt x="1001" y="348"/>
                    </a:cubicBezTo>
                    <a:cubicBezTo>
                      <a:pt x="1025" y="250"/>
                      <a:pt x="1001" y="275"/>
                      <a:pt x="976" y="202"/>
                    </a:cubicBezTo>
                    <a:cubicBezTo>
                      <a:pt x="952" y="153"/>
                      <a:pt x="976" y="202"/>
                      <a:pt x="879" y="128"/>
                    </a:cubicBezTo>
                    <a:cubicBezTo>
                      <a:pt x="717" y="48"/>
                      <a:pt x="539" y="0"/>
                      <a:pt x="3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6968;p61">
                <a:extLst>
                  <a:ext uri="{FF2B5EF4-FFF2-40B4-BE49-F238E27FC236}">
                    <a16:creationId xmlns:a16="http://schemas.microsoft.com/office/drawing/2014/main" id="{42AB3A51-E4D3-40B2-9A84-B2532BF7B6FB}"/>
                  </a:ext>
                </a:extLst>
              </p:cNvPr>
              <p:cNvSpPr/>
              <p:nvPr/>
            </p:nvSpPr>
            <p:spPr>
              <a:xfrm>
                <a:off x="9514568" y="1998265"/>
                <a:ext cx="25118" cy="9238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377" extrusionOk="0">
                    <a:moveTo>
                      <a:pt x="634" y="1"/>
                    </a:moveTo>
                    <a:cubicBezTo>
                      <a:pt x="602" y="1"/>
                      <a:pt x="569" y="4"/>
                      <a:pt x="537" y="10"/>
                    </a:cubicBezTo>
                    <a:cubicBezTo>
                      <a:pt x="390" y="10"/>
                      <a:pt x="244" y="35"/>
                      <a:pt x="98" y="108"/>
                    </a:cubicBezTo>
                    <a:cubicBezTo>
                      <a:pt x="61" y="132"/>
                      <a:pt x="55" y="139"/>
                      <a:pt x="58" y="139"/>
                    </a:cubicBezTo>
                    <a:cubicBezTo>
                      <a:pt x="61" y="139"/>
                      <a:pt x="73" y="133"/>
                      <a:pt x="73" y="132"/>
                    </a:cubicBezTo>
                    <a:lnTo>
                      <a:pt x="73" y="132"/>
                    </a:lnTo>
                    <a:cubicBezTo>
                      <a:pt x="24" y="157"/>
                      <a:pt x="24" y="157"/>
                      <a:pt x="24" y="181"/>
                    </a:cubicBezTo>
                    <a:cubicBezTo>
                      <a:pt x="0" y="230"/>
                      <a:pt x="24" y="303"/>
                      <a:pt x="73" y="303"/>
                    </a:cubicBezTo>
                    <a:cubicBezTo>
                      <a:pt x="122" y="328"/>
                      <a:pt x="171" y="352"/>
                      <a:pt x="244" y="352"/>
                    </a:cubicBezTo>
                    <a:cubicBezTo>
                      <a:pt x="293" y="364"/>
                      <a:pt x="378" y="364"/>
                      <a:pt x="470" y="364"/>
                    </a:cubicBezTo>
                    <a:cubicBezTo>
                      <a:pt x="561" y="364"/>
                      <a:pt x="659" y="364"/>
                      <a:pt x="732" y="376"/>
                    </a:cubicBezTo>
                    <a:cubicBezTo>
                      <a:pt x="854" y="376"/>
                      <a:pt x="1024" y="352"/>
                      <a:pt x="1000" y="230"/>
                    </a:cubicBezTo>
                    <a:cubicBezTo>
                      <a:pt x="1000" y="108"/>
                      <a:pt x="951" y="132"/>
                      <a:pt x="878" y="59"/>
                    </a:cubicBezTo>
                    <a:cubicBezTo>
                      <a:pt x="807" y="24"/>
                      <a:pt x="722" y="1"/>
                      <a:pt x="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6969;p61">
                <a:extLst>
                  <a:ext uri="{FF2B5EF4-FFF2-40B4-BE49-F238E27FC236}">
                    <a16:creationId xmlns:a16="http://schemas.microsoft.com/office/drawing/2014/main" id="{A22CA917-8339-49CD-A7BF-C03BB224AA57}"/>
                  </a:ext>
                </a:extLst>
              </p:cNvPr>
              <p:cNvSpPr/>
              <p:nvPr/>
            </p:nvSpPr>
            <p:spPr>
              <a:xfrm>
                <a:off x="9545641" y="2018875"/>
                <a:ext cx="11370" cy="2090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853" extrusionOk="0">
                    <a:moveTo>
                      <a:pt x="208" y="0"/>
                    </a:moveTo>
                    <a:cubicBezTo>
                      <a:pt x="167" y="0"/>
                      <a:pt x="131" y="48"/>
                      <a:pt x="147" y="96"/>
                    </a:cubicBezTo>
                    <a:cubicBezTo>
                      <a:pt x="171" y="194"/>
                      <a:pt x="244" y="365"/>
                      <a:pt x="244" y="438"/>
                    </a:cubicBezTo>
                    <a:cubicBezTo>
                      <a:pt x="269" y="511"/>
                      <a:pt x="317" y="511"/>
                      <a:pt x="317" y="608"/>
                    </a:cubicBezTo>
                    <a:cubicBezTo>
                      <a:pt x="293" y="682"/>
                      <a:pt x="171" y="682"/>
                      <a:pt x="98" y="706"/>
                    </a:cubicBezTo>
                    <a:cubicBezTo>
                      <a:pt x="25" y="730"/>
                      <a:pt x="0" y="852"/>
                      <a:pt x="122" y="852"/>
                    </a:cubicBezTo>
                    <a:cubicBezTo>
                      <a:pt x="220" y="828"/>
                      <a:pt x="415" y="755"/>
                      <a:pt x="439" y="657"/>
                    </a:cubicBezTo>
                    <a:cubicBezTo>
                      <a:pt x="464" y="535"/>
                      <a:pt x="415" y="486"/>
                      <a:pt x="391" y="389"/>
                    </a:cubicBezTo>
                    <a:cubicBezTo>
                      <a:pt x="342" y="291"/>
                      <a:pt x="293" y="145"/>
                      <a:pt x="269" y="47"/>
                    </a:cubicBezTo>
                    <a:cubicBezTo>
                      <a:pt x="252" y="14"/>
                      <a:pt x="229" y="0"/>
                      <a:pt x="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6970;p61">
                <a:extLst>
                  <a:ext uri="{FF2B5EF4-FFF2-40B4-BE49-F238E27FC236}">
                    <a16:creationId xmlns:a16="http://schemas.microsoft.com/office/drawing/2014/main" id="{63FF6BDD-5B65-4A6D-9DDF-5FF369F6B769}"/>
                  </a:ext>
                </a:extLst>
              </p:cNvPr>
              <p:cNvSpPr/>
              <p:nvPr/>
            </p:nvSpPr>
            <p:spPr>
              <a:xfrm>
                <a:off x="9451810" y="2026594"/>
                <a:ext cx="144383" cy="8557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3492" extrusionOk="0">
                    <a:moveTo>
                      <a:pt x="4098" y="1"/>
                    </a:moveTo>
                    <a:cubicBezTo>
                      <a:pt x="3220" y="25"/>
                      <a:pt x="2268" y="74"/>
                      <a:pt x="1512" y="562"/>
                    </a:cubicBezTo>
                    <a:cubicBezTo>
                      <a:pt x="1024" y="562"/>
                      <a:pt x="537" y="464"/>
                      <a:pt x="73" y="245"/>
                    </a:cubicBezTo>
                    <a:cubicBezTo>
                      <a:pt x="49" y="245"/>
                      <a:pt x="0" y="293"/>
                      <a:pt x="49" y="318"/>
                    </a:cubicBezTo>
                    <a:cubicBezTo>
                      <a:pt x="488" y="562"/>
                      <a:pt x="976" y="708"/>
                      <a:pt x="1488" y="708"/>
                    </a:cubicBezTo>
                    <a:cubicBezTo>
                      <a:pt x="1415" y="1220"/>
                      <a:pt x="1439" y="1732"/>
                      <a:pt x="1537" y="2245"/>
                    </a:cubicBezTo>
                    <a:cubicBezTo>
                      <a:pt x="1244" y="2171"/>
                      <a:pt x="951" y="2025"/>
                      <a:pt x="707" y="1830"/>
                    </a:cubicBezTo>
                    <a:cubicBezTo>
                      <a:pt x="697" y="1820"/>
                      <a:pt x="667" y="1810"/>
                      <a:pt x="645" y="1810"/>
                    </a:cubicBezTo>
                    <a:cubicBezTo>
                      <a:pt x="612" y="1810"/>
                      <a:pt x="596" y="1831"/>
                      <a:pt x="683" y="1903"/>
                    </a:cubicBezTo>
                    <a:cubicBezTo>
                      <a:pt x="951" y="2123"/>
                      <a:pt x="1268" y="2293"/>
                      <a:pt x="1585" y="2391"/>
                    </a:cubicBezTo>
                    <a:cubicBezTo>
                      <a:pt x="1960" y="3155"/>
                      <a:pt x="2470" y="3491"/>
                      <a:pt x="3050" y="3491"/>
                    </a:cubicBezTo>
                    <a:cubicBezTo>
                      <a:pt x="3489" y="3491"/>
                      <a:pt x="3970" y="3299"/>
                      <a:pt x="4463" y="2952"/>
                    </a:cubicBezTo>
                    <a:cubicBezTo>
                      <a:pt x="4537" y="3001"/>
                      <a:pt x="4634" y="3049"/>
                      <a:pt x="4732" y="3049"/>
                    </a:cubicBezTo>
                    <a:cubicBezTo>
                      <a:pt x="4738" y="3051"/>
                      <a:pt x="4746" y="3052"/>
                      <a:pt x="4754" y="3052"/>
                    </a:cubicBezTo>
                    <a:cubicBezTo>
                      <a:pt x="4869" y="3052"/>
                      <a:pt x="5135" y="2903"/>
                      <a:pt x="4976" y="2903"/>
                    </a:cubicBezTo>
                    <a:cubicBezTo>
                      <a:pt x="4871" y="2903"/>
                      <a:pt x="4793" y="2940"/>
                      <a:pt x="4715" y="2940"/>
                    </a:cubicBezTo>
                    <a:cubicBezTo>
                      <a:pt x="4666" y="2940"/>
                      <a:pt x="4617" y="2926"/>
                      <a:pt x="4561" y="2879"/>
                    </a:cubicBezTo>
                    <a:cubicBezTo>
                      <a:pt x="4878" y="2513"/>
                      <a:pt x="5146" y="2123"/>
                      <a:pt x="5317" y="1659"/>
                    </a:cubicBezTo>
                    <a:cubicBezTo>
                      <a:pt x="5366" y="1562"/>
                      <a:pt x="5537" y="1610"/>
                      <a:pt x="5634" y="1562"/>
                    </a:cubicBezTo>
                    <a:cubicBezTo>
                      <a:pt x="5718" y="1541"/>
                      <a:pt x="5891" y="1269"/>
                      <a:pt x="5862" y="1269"/>
                    </a:cubicBezTo>
                    <a:cubicBezTo>
                      <a:pt x="5857" y="1269"/>
                      <a:pt x="5847" y="1276"/>
                      <a:pt x="5829" y="1293"/>
                    </a:cubicBezTo>
                    <a:cubicBezTo>
                      <a:pt x="5715" y="1385"/>
                      <a:pt x="5495" y="1540"/>
                      <a:pt x="5387" y="1540"/>
                    </a:cubicBezTo>
                    <a:cubicBezTo>
                      <a:pt x="5379" y="1540"/>
                      <a:pt x="5372" y="1539"/>
                      <a:pt x="5366" y="1537"/>
                    </a:cubicBezTo>
                    <a:cubicBezTo>
                      <a:pt x="5244" y="1489"/>
                      <a:pt x="5390" y="1464"/>
                      <a:pt x="5366" y="1415"/>
                    </a:cubicBezTo>
                    <a:cubicBezTo>
                      <a:pt x="5024" y="854"/>
                      <a:pt x="4610" y="367"/>
                      <a:pt x="40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6971;p61">
                <a:extLst>
                  <a:ext uri="{FF2B5EF4-FFF2-40B4-BE49-F238E27FC236}">
                    <a16:creationId xmlns:a16="http://schemas.microsoft.com/office/drawing/2014/main" id="{E2ECE12E-B191-4771-BA71-4D9CEC1D5A03}"/>
                  </a:ext>
                </a:extLst>
              </p:cNvPr>
              <p:cNvSpPr/>
              <p:nvPr/>
            </p:nvSpPr>
            <p:spPr>
              <a:xfrm>
                <a:off x="9568946" y="2964372"/>
                <a:ext cx="444104" cy="123598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0438" extrusionOk="0">
                    <a:moveTo>
                      <a:pt x="10269" y="0"/>
                    </a:moveTo>
                    <a:lnTo>
                      <a:pt x="9927" y="49"/>
                    </a:lnTo>
                    <a:lnTo>
                      <a:pt x="17512" y="48584"/>
                    </a:lnTo>
                    <a:lnTo>
                      <a:pt x="17707" y="50072"/>
                    </a:lnTo>
                    <a:lnTo>
                      <a:pt x="0" y="50072"/>
                    </a:lnTo>
                    <a:lnTo>
                      <a:pt x="0" y="50438"/>
                    </a:lnTo>
                    <a:lnTo>
                      <a:pt x="18122" y="50438"/>
                    </a:lnTo>
                    <a:lnTo>
                      <a:pt x="17854" y="48536"/>
                    </a:lnTo>
                    <a:lnTo>
                      <a:pt x="10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6972;p61">
                <a:extLst>
                  <a:ext uri="{FF2B5EF4-FFF2-40B4-BE49-F238E27FC236}">
                    <a16:creationId xmlns:a16="http://schemas.microsoft.com/office/drawing/2014/main" id="{EC6D50A6-7F69-48A2-BD65-61B1F63447B0}"/>
                  </a:ext>
                </a:extLst>
              </p:cNvPr>
              <p:cNvSpPr/>
              <p:nvPr/>
            </p:nvSpPr>
            <p:spPr>
              <a:xfrm>
                <a:off x="9353175" y="2629062"/>
                <a:ext cx="233116" cy="8381"/>
              </a:xfrm>
              <a:custGeom>
                <a:avLst/>
                <a:gdLst/>
                <a:ahLst/>
                <a:cxnLst/>
                <a:rect l="l" t="t" r="r" b="b"/>
                <a:pathLst>
                  <a:path w="9513" h="342" extrusionOk="0">
                    <a:moveTo>
                      <a:pt x="1" y="1"/>
                    </a:moveTo>
                    <a:lnTo>
                      <a:pt x="1" y="342"/>
                    </a:lnTo>
                    <a:lnTo>
                      <a:pt x="9513" y="342"/>
                    </a:lnTo>
                    <a:lnTo>
                      <a:pt x="9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6973;p61">
                <a:extLst>
                  <a:ext uri="{FF2B5EF4-FFF2-40B4-BE49-F238E27FC236}">
                    <a16:creationId xmlns:a16="http://schemas.microsoft.com/office/drawing/2014/main" id="{E9A7B952-4EB0-4F48-BF38-5651530B58F9}"/>
                  </a:ext>
                </a:extLst>
              </p:cNvPr>
              <p:cNvSpPr/>
              <p:nvPr/>
            </p:nvSpPr>
            <p:spPr>
              <a:xfrm>
                <a:off x="9193596" y="2407924"/>
                <a:ext cx="232528" cy="311410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12708" extrusionOk="0">
                    <a:moveTo>
                      <a:pt x="9171" y="0"/>
                    </a:moveTo>
                    <a:cubicBezTo>
                      <a:pt x="8098" y="3025"/>
                      <a:pt x="74" y="12390"/>
                      <a:pt x="1" y="12463"/>
                    </a:cubicBezTo>
                    <a:lnTo>
                      <a:pt x="269" y="12707"/>
                    </a:lnTo>
                    <a:cubicBezTo>
                      <a:pt x="586" y="12317"/>
                      <a:pt x="8415" y="3195"/>
                      <a:pt x="9488" y="98"/>
                    </a:cubicBezTo>
                    <a:lnTo>
                      <a:pt x="9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5" name="Imagem 244">
            <a:extLst>
              <a:ext uri="{FF2B5EF4-FFF2-40B4-BE49-F238E27FC236}">
                <a16:creationId xmlns:a16="http://schemas.microsoft.com/office/drawing/2014/main" id="{5833099D-E720-4545-8C8B-1DDEFD5B98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6" y="540401"/>
            <a:ext cx="6793471" cy="406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9" name="Seta: Pentágono 248">
            <a:extLst>
              <a:ext uri="{FF2B5EF4-FFF2-40B4-BE49-F238E27FC236}">
                <a16:creationId xmlns:a16="http://schemas.microsoft.com/office/drawing/2014/main" id="{37DF1CDF-B2F2-48F9-BC9E-FB524A26526F}"/>
              </a:ext>
            </a:extLst>
          </p:cNvPr>
          <p:cNvSpPr/>
          <p:nvPr/>
        </p:nvSpPr>
        <p:spPr>
          <a:xfrm>
            <a:off x="0" y="144953"/>
            <a:ext cx="4141399" cy="681797"/>
          </a:xfrm>
          <a:prstGeom prst="homePlate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8" name="Google Shape;521;p34">
            <a:extLst>
              <a:ext uri="{FF2B5EF4-FFF2-40B4-BE49-F238E27FC236}">
                <a16:creationId xmlns:a16="http://schemas.microsoft.com/office/drawing/2014/main" id="{A840D89D-3145-4C13-A2E3-863F6DA64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745" y="144953"/>
            <a:ext cx="42134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MODELO CONCEPTUAL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98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5"/>
          <p:cNvSpPr txBox="1">
            <a:spLocks noGrp="1"/>
          </p:cNvSpPr>
          <p:nvPr>
            <p:ph type="title"/>
          </p:nvPr>
        </p:nvSpPr>
        <p:spPr>
          <a:xfrm>
            <a:off x="558918" y="1910730"/>
            <a:ext cx="4060798" cy="733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</a:rPr>
              <a:t>ANÁLISE CRÍTICA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570" name="Google Shape;570;p35"/>
          <p:cNvSpPr/>
          <p:nvPr/>
        </p:nvSpPr>
        <p:spPr>
          <a:xfrm>
            <a:off x="6585115" y="1139850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6055528" y="1526362"/>
            <a:ext cx="135108" cy="135082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/>
          <p:nvPr/>
        </p:nvSpPr>
        <p:spPr>
          <a:xfrm>
            <a:off x="6848872" y="3047750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4761375" y="893774"/>
            <a:ext cx="3517288" cy="3500823"/>
            <a:chOff x="4761375" y="893774"/>
            <a:chExt cx="3517288" cy="3500823"/>
          </a:xfrm>
        </p:grpSpPr>
        <p:grpSp>
          <p:nvGrpSpPr>
            <p:cNvPr id="574" name="Google Shape;574;p35"/>
            <p:cNvGrpSpPr/>
            <p:nvPr/>
          </p:nvGrpSpPr>
          <p:grpSpPr>
            <a:xfrm>
              <a:off x="4761375" y="893774"/>
              <a:ext cx="3517288" cy="3500823"/>
              <a:chOff x="4761375" y="893774"/>
              <a:chExt cx="3517288" cy="3500823"/>
            </a:xfrm>
          </p:grpSpPr>
          <p:sp>
            <p:nvSpPr>
              <p:cNvPr id="575" name="Google Shape;575;p35"/>
              <p:cNvSpPr/>
              <p:nvPr/>
            </p:nvSpPr>
            <p:spPr>
              <a:xfrm>
                <a:off x="4761375" y="893775"/>
                <a:ext cx="3517288" cy="3500823"/>
              </a:xfrm>
              <a:custGeom>
                <a:avLst/>
                <a:gdLst/>
                <a:ahLst/>
                <a:cxnLst/>
                <a:rect l="l" t="t" r="r" b="b"/>
                <a:pathLst>
                  <a:path w="139147" h="138523" extrusionOk="0">
                    <a:moveTo>
                      <a:pt x="70203" y="0"/>
                    </a:moveTo>
                    <a:cubicBezTo>
                      <a:pt x="65739" y="0"/>
                      <a:pt x="61277" y="387"/>
                      <a:pt x="56869" y="1161"/>
                    </a:cubicBezTo>
                    <a:cubicBezTo>
                      <a:pt x="50143" y="2583"/>
                      <a:pt x="43598" y="4821"/>
                      <a:pt x="37508" y="8024"/>
                    </a:cubicBezTo>
                    <a:cubicBezTo>
                      <a:pt x="31459" y="11339"/>
                      <a:pt x="25894" y="15440"/>
                      <a:pt x="20936" y="20218"/>
                    </a:cubicBezTo>
                    <a:cubicBezTo>
                      <a:pt x="16116" y="25148"/>
                      <a:pt x="11987" y="30700"/>
                      <a:pt x="8631" y="36721"/>
                    </a:cubicBezTo>
                    <a:cubicBezTo>
                      <a:pt x="5386" y="42811"/>
                      <a:pt x="3108" y="49370"/>
                      <a:pt x="1644" y="56110"/>
                    </a:cubicBezTo>
                    <a:cubicBezTo>
                      <a:pt x="359" y="62890"/>
                      <a:pt x="0" y="69823"/>
                      <a:pt x="608" y="76700"/>
                    </a:cubicBezTo>
                    <a:cubicBezTo>
                      <a:pt x="1423" y="83535"/>
                      <a:pt x="3011" y="90302"/>
                      <a:pt x="5662" y="96668"/>
                    </a:cubicBezTo>
                    <a:cubicBezTo>
                      <a:pt x="8424" y="102979"/>
                      <a:pt x="12042" y="108890"/>
                      <a:pt x="16393" y="114234"/>
                    </a:cubicBezTo>
                    <a:cubicBezTo>
                      <a:pt x="20908" y="119413"/>
                      <a:pt x="26087" y="123956"/>
                      <a:pt x="31804" y="127768"/>
                    </a:cubicBezTo>
                    <a:cubicBezTo>
                      <a:pt x="37577" y="131427"/>
                      <a:pt x="43832" y="134244"/>
                      <a:pt x="50406" y="136123"/>
                    </a:cubicBezTo>
                    <a:cubicBezTo>
                      <a:pt x="56558" y="137786"/>
                      <a:pt x="62891" y="138523"/>
                      <a:pt x="69190" y="138523"/>
                    </a:cubicBezTo>
                    <a:cubicBezTo>
                      <a:pt x="69636" y="138523"/>
                      <a:pt x="70081" y="138519"/>
                      <a:pt x="70526" y="138512"/>
                    </a:cubicBezTo>
                    <a:lnTo>
                      <a:pt x="70526" y="138346"/>
                    </a:lnTo>
                    <a:cubicBezTo>
                      <a:pt x="63801" y="137918"/>
                      <a:pt x="57159" y="136896"/>
                      <a:pt x="50806" y="134811"/>
                    </a:cubicBezTo>
                    <a:cubicBezTo>
                      <a:pt x="44523" y="132573"/>
                      <a:pt x="38502" y="129687"/>
                      <a:pt x="33019" y="125945"/>
                    </a:cubicBezTo>
                    <a:cubicBezTo>
                      <a:pt x="27634" y="122106"/>
                      <a:pt x="22773" y="117562"/>
                      <a:pt x="18588" y="112439"/>
                    </a:cubicBezTo>
                    <a:cubicBezTo>
                      <a:pt x="14514" y="107247"/>
                      <a:pt x="11159" y="101543"/>
                      <a:pt x="8604" y="95453"/>
                    </a:cubicBezTo>
                    <a:cubicBezTo>
                      <a:pt x="6146" y="89349"/>
                      <a:pt x="4654" y="82900"/>
                      <a:pt x="3895" y="76382"/>
                    </a:cubicBezTo>
                    <a:cubicBezTo>
                      <a:pt x="3411" y="69823"/>
                      <a:pt x="3632" y="63222"/>
                      <a:pt x="4834" y="56745"/>
                    </a:cubicBezTo>
                    <a:cubicBezTo>
                      <a:pt x="6201" y="50323"/>
                      <a:pt x="8341" y="44040"/>
                      <a:pt x="11393" y="38212"/>
                    </a:cubicBezTo>
                    <a:cubicBezTo>
                      <a:pt x="14570" y="32440"/>
                      <a:pt x="18492" y="27109"/>
                      <a:pt x="23076" y="22359"/>
                    </a:cubicBezTo>
                    <a:cubicBezTo>
                      <a:pt x="27785" y="17746"/>
                      <a:pt x="33102" y="13783"/>
                      <a:pt x="38861" y="10579"/>
                    </a:cubicBezTo>
                    <a:cubicBezTo>
                      <a:pt x="44689" y="7472"/>
                      <a:pt x="50972" y="5304"/>
                      <a:pt x="57407" y="3882"/>
                    </a:cubicBezTo>
                    <a:cubicBezTo>
                      <a:pt x="62068" y="2979"/>
                      <a:pt x="66808" y="2525"/>
                      <a:pt x="71549" y="2525"/>
                    </a:cubicBezTo>
                    <a:cubicBezTo>
                      <a:pt x="73410" y="2525"/>
                      <a:pt x="75271" y="2595"/>
                      <a:pt x="77127" y="2735"/>
                    </a:cubicBezTo>
                    <a:cubicBezTo>
                      <a:pt x="83715" y="3453"/>
                      <a:pt x="90219" y="4917"/>
                      <a:pt x="96378" y="7375"/>
                    </a:cubicBezTo>
                    <a:cubicBezTo>
                      <a:pt x="102510" y="9958"/>
                      <a:pt x="108268" y="13341"/>
                      <a:pt x="113502" y="17456"/>
                    </a:cubicBezTo>
                    <a:cubicBezTo>
                      <a:pt x="118626" y="21710"/>
                      <a:pt x="123183" y="26612"/>
                      <a:pt x="127063" y="32053"/>
                    </a:cubicBezTo>
                    <a:cubicBezTo>
                      <a:pt x="130792" y="37605"/>
                      <a:pt x="133761" y="43639"/>
                      <a:pt x="135860" y="50006"/>
                    </a:cubicBezTo>
                    <a:cubicBezTo>
                      <a:pt x="137849" y="56413"/>
                      <a:pt x="138871" y="63083"/>
                      <a:pt x="139147" y="69823"/>
                    </a:cubicBezTo>
                    <a:cubicBezTo>
                      <a:pt x="139105" y="63083"/>
                      <a:pt x="138373" y="56317"/>
                      <a:pt x="136509" y="49799"/>
                    </a:cubicBezTo>
                    <a:cubicBezTo>
                      <a:pt x="134548" y="43294"/>
                      <a:pt x="131717" y="37080"/>
                      <a:pt x="128085" y="31349"/>
                    </a:cubicBezTo>
                    <a:cubicBezTo>
                      <a:pt x="124301" y="25673"/>
                      <a:pt x="119772" y="20550"/>
                      <a:pt x="114607" y="16103"/>
                    </a:cubicBezTo>
                    <a:cubicBezTo>
                      <a:pt x="109304" y="11781"/>
                      <a:pt x="103435" y="8204"/>
                      <a:pt x="97179" y="5456"/>
                    </a:cubicBezTo>
                    <a:cubicBezTo>
                      <a:pt x="90854" y="2804"/>
                      <a:pt x="84170" y="1189"/>
                      <a:pt x="77362" y="332"/>
                    </a:cubicBezTo>
                    <a:cubicBezTo>
                      <a:pt x="74980" y="111"/>
                      <a:pt x="72591" y="0"/>
                      <a:pt x="70203" y="0"/>
                    </a:cubicBezTo>
                    <a:close/>
                  </a:path>
                </a:pathLst>
              </a:custGeom>
              <a:solidFill>
                <a:srgbClr val="FFFFFF">
                  <a:alpha val="56980"/>
                </a:srgbClr>
              </a:solidFill>
              <a:ln>
                <a:noFill/>
              </a:ln>
              <a:effectLst>
                <a:outerShdw blurRad="171450" dist="57150" dir="7320000" algn="bl" rotWithShape="0">
                  <a:srgbClr val="FFFFFF">
                    <a:alpha val="7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6" name="Google Shape;576;p35"/>
              <p:cNvGrpSpPr/>
              <p:nvPr/>
            </p:nvGrpSpPr>
            <p:grpSpPr>
              <a:xfrm>
                <a:off x="4992482" y="893774"/>
                <a:ext cx="807009" cy="715876"/>
                <a:chOff x="4821977" y="1814517"/>
                <a:chExt cx="757755" cy="672247"/>
              </a:xfrm>
            </p:grpSpPr>
            <p:sp>
              <p:nvSpPr>
                <p:cNvPr id="577" name="Google Shape;577;p35"/>
                <p:cNvSpPr/>
                <p:nvPr/>
              </p:nvSpPr>
              <p:spPr>
                <a:xfrm>
                  <a:off x="4821977" y="1814517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5106126" y="1876150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9" name="Google Shape;579;p35"/>
            <p:cNvSpPr/>
            <p:nvPr/>
          </p:nvSpPr>
          <p:spPr>
            <a:xfrm>
              <a:off x="6892225" y="2878157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CCF28C6C-8E41-431D-97BE-8DD44EEE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23" y="893773"/>
            <a:ext cx="5505325" cy="26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6237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6" name="Google Shape;5976;p56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0" y="-26"/>
            <a:ext cx="9144000" cy="5143551"/>
          </a:xfrm>
          <a:prstGeom prst="rect">
            <a:avLst/>
          </a:prstGeom>
          <a:noFill/>
          <a:ln>
            <a:noFill/>
          </a:ln>
        </p:spPr>
      </p:pic>
      <p:sp>
        <p:nvSpPr>
          <p:cNvPr id="5978" name="Google Shape;5978;p56"/>
          <p:cNvSpPr txBox="1">
            <a:spLocks noGrp="1"/>
          </p:cNvSpPr>
          <p:nvPr>
            <p:ph type="title"/>
          </p:nvPr>
        </p:nvSpPr>
        <p:spPr>
          <a:xfrm>
            <a:off x="4985100" y="927988"/>
            <a:ext cx="33953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AGRADECEMOS A  SUA ATENÇÃO</a:t>
            </a:r>
            <a:endParaRPr sz="3600" dirty="0"/>
          </a:p>
        </p:txBody>
      </p:sp>
      <p:sp>
        <p:nvSpPr>
          <p:cNvPr id="5979" name="Google Shape;5979;p56"/>
          <p:cNvSpPr/>
          <p:nvPr/>
        </p:nvSpPr>
        <p:spPr>
          <a:xfrm flipH="1">
            <a:off x="2529839" y="1292738"/>
            <a:ext cx="126542" cy="126874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0" name="Google Shape;5980;p56"/>
          <p:cNvSpPr/>
          <p:nvPr/>
        </p:nvSpPr>
        <p:spPr>
          <a:xfrm flipH="1">
            <a:off x="3315514" y="315803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1" name="Google Shape;5981;p56"/>
          <p:cNvSpPr/>
          <p:nvPr/>
        </p:nvSpPr>
        <p:spPr>
          <a:xfrm flipH="1">
            <a:off x="3613495" y="3143614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2" name="Google Shape;5982;p56"/>
          <p:cNvGrpSpPr/>
          <p:nvPr/>
        </p:nvGrpSpPr>
        <p:grpSpPr>
          <a:xfrm>
            <a:off x="856179" y="716950"/>
            <a:ext cx="760017" cy="943087"/>
            <a:chOff x="856179" y="716950"/>
            <a:chExt cx="760017" cy="943087"/>
          </a:xfrm>
        </p:grpSpPr>
        <p:sp>
          <p:nvSpPr>
            <p:cNvPr id="5983" name="Google Shape;5983;p56"/>
            <p:cNvSpPr/>
            <p:nvPr/>
          </p:nvSpPr>
          <p:spPr>
            <a:xfrm flipH="1">
              <a:off x="856179" y="787153"/>
              <a:ext cx="760017" cy="647635"/>
            </a:xfrm>
            <a:custGeom>
              <a:avLst/>
              <a:gdLst/>
              <a:ahLst/>
              <a:cxnLst/>
              <a:rect l="l" t="t" r="r" b="b"/>
              <a:pathLst>
                <a:path w="24718" h="21063" extrusionOk="0">
                  <a:moveTo>
                    <a:pt x="7366" y="1"/>
                  </a:moveTo>
                  <a:cubicBezTo>
                    <a:pt x="7271" y="1"/>
                    <a:pt x="7171" y="19"/>
                    <a:pt x="7068" y="58"/>
                  </a:cubicBezTo>
                  <a:cubicBezTo>
                    <a:pt x="6239" y="390"/>
                    <a:pt x="6460" y="1619"/>
                    <a:pt x="7358" y="1619"/>
                  </a:cubicBezTo>
                  <a:lnTo>
                    <a:pt x="9484" y="7129"/>
                  </a:lnTo>
                  <a:cubicBezTo>
                    <a:pt x="9319" y="7212"/>
                    <a:pt x="9167" y="7308"/>
                    <a:pt x="9015" y="7419"/>
                  </a:cubicBezTo>
                  <a:lnTo>
                    <a:pt x="6129" y="4146"/>
                  </a:lnTo>
                  <a:cubicBezTo>
                    <a:pt x="6337" y="3729"/>
                    <a:pt x="6003" y="3328"/>
                    <a:pt x="5631" y="3328"/>
                  </a:cubicBezTo>
                  <a:cubicBezTo>
                    <a:pt x="5510" y="3328"/>
                    <a:pt x="5384" y="3371"/>
                    <a:pt x="5272" y="3469"/>
                  </a:cubicBezTo>
                  <a:cubicBezTo>
                    <a:pt x="4874" y="3820"/>
                    <a:pt x="5162" y="4435"/>
                    <a:pt x="5620" y="4435"/>
                  </a:cubicBezTo>
                  <a:cubicBezTo>
                    <a:pt x="5685" y="4435"/>
                    <a:pt x="5754" y="4422"/>
                    <a:pt x="5825" y="4394"/>
                  </a:cubicBezTo>
                  <a:lnTo>
                    <a:pt x="8697" y="7654"/>
                  </a:lnTo>
                  <a:cubicBezTo>
                    <a:pt x="7523" y="8606"/>
                    <a:pt x="6819" y="10015"/>
                    <a:pt x="6764" y="11534"/>
                  </a:cubicBezTo>
                  <a:lnTo>
                    <a:pt x="2566" y="11534"/>
                  </a:lnTo>
                  <a:cubicBezTo>
                    <a:pt x="2472" y="11287"/>
                    <a:pt x="2265" y="11175"/>
                    <a:pt x="2058" y="11175"/>
                  </a:cubicBezTo>
                  <a:cubicBezTo>
                    <a:pt x="1780" y="11175"/>
                    <a:pt x="1502" y="11378"/>
                    <a:pt x="1502" y="11727"/>
                  </a:cubicBezTo>
                  <a:cubicBezTo>
                    <a:pt x="1502" y="12075"/>
                    <a:pt x="1778" y="12274"/>
                    <a:pt x="2056" y="12274"/>
                  </a:cubicBezTo>
                  <a:cubicBezTo>
                    <a:pt x="2263" y="12274"/>
                    <a:pt x="2471" y="12163"/>
                    <a:pt x="2566" y="11921"/>
                  </a:cubicBezTo>
                  <a:lnTo>
                    <a:pt x="6764" y="11921"/>
                  </a:lnTo>
                  <a:cubicBezTo>
                    <a:pt x="6778" y="12321"/>
                    <a:pt x="6833" y="12708"/>
                    <a:pt x="6943" y="13095"/>
                  </a:cubicBezTo>
                  <a:lnTo>
                    <a:pt x="1544" y="15870"/>
                  </a:lnTo>
                  <a:cubicBezTo>
                    <a:pt x="1378" y="15722"/>
                    <a:pt x="1192" y="15658"/>
                    <a:pt x="1014" y="15658"/>
                  </a:cubicBezTo>
                  <a:cubicBezTo>
                    <a:pt x="477" y="15658"/>
                    <a:pt x="1" y="16233"/>
                    <a:pt x="301" y="16823"/>
                  </a:cubicBezTo>
                  <a:lnTo>
                    <a:pt x="301" y="16837"/>
                  </a:lnTo>
                  <a:cubicBezTo>
                    <a:pt x="455" y="17145"/>
                    <a:pt x="730" y="17282"/>
                    <a:pt x="1004" y="17282"/>
                  </a:cubicBezTo>
                  <a:cubicBezTo>
                    <a:pt x="1443" y="17282"/>
                    <a:pt x="1879" y="16933"/>
                    <a:pt x="1820" y="16381"/>
                  </a:cubicBezTo>
                  <a:lnTo>
                    <a:pt x="7123" y="13661"/>
                  </a:lnTo>
                  <a:cubicBezTo>
                    <a:pt x="7910" y="15663"/>
                    <a:pt x="9843" y="16975"/>
                    <a:pt x="11984" y="16975"/>
                  </a:cubicBezTo>
                  <a:lnTo>
                    <a:pt x="11984" y="19999"/>
                  </a:lnTo>
                  <a:cubicBezTo>
                    <a:pt x="11418" y="20220"/>
                    <a:pt x="11570" y="21063"/>
                    <a:pt x="12177" y="21063"/>
                  </a:cubicBezTo>
                  <a:cubicBezTo>
                    <a:pt x="12785" y="21063"/>
                    <a:pt x="12951" y="20220"/>
                    <a:pt x="12384" y="19999"/>
                  </a:cubicBezTo>
                  <a:lnTo>
                    <a:pt x="12384" y="16947"/>
                  </a:lnTo>
                  <a:cubicBezTo>
                    <a:pt x="14470" y="16782"/>
                    <a:pt x="16279" y="15387"/>
                    <a:pt x="16942" y="13398"/>
                  </a:cubicBezTo>
                  <a:lnTo>
                    <a:pt x="21927" y="16326"/>
                  </a:lnTo>
                  <a:cubicBezTo>
                    <a:pt x="21839" y="16889"/>
                    <a:pt x="22284" y="17267"/>
                    <a:pt x="22736" y="17267"/>
                  </a:cubicBezTo>
                  <a:cubicBezTo>
                    <a:pt x="22993" y="17267"/>
                    <a:pt x="23253" y="17145"/>
                    <a:pt x="23418" y="16865"/>
                  </a:cubicBezTo>
                  <a:cubicBezTo>
                    <a:pt x="23760" y="16277"/>
                    <a:pt x="23276" y="15649"/>
                    <a:pt x="22720" y="15649"/>
                  </a:cubicBezTo>
                  <a:cubicBezTo>
                    <a:pt x="22557" y="15649"/>
                    <a:pt x="22387" y="15703"/>
                    <a:pt x="22231" y="15829"/>
                  </a:cubicBezTo>
                  <a:lnTo>
                    <a:pt x="17107" y="12818"/>
                  </a:lnTo>
                  <a:cubicBezTo>
                    <a:pt x="17287" y="11948"/>
                    <a:pt x="17259" y="11051"/>
                    <a:pt x="16997" y="10208"/>
                  </a:cubicBezTo>
                  <a:lnTo>
                    <a:pt x="23142" y="9034"/>
                  </a:lnTo>
                  <a:cubicBezTo>
                    <a:pt x="23308" y="9303"/>
                    <a:pt x="23561" y="9420"/>
                    <a:pt x="23811" y="9420"/>
                  </a:cubicBezTo>
                  <a:cubicBezTo>
                    <a:pt x="24268" y="9420"/>
                    <a:pt x="24718" y="9031"/>
                    <a:pt x="24620" y="8468"/>
                  </a:cubicBezTo>
                  <a:cubicBezTo>
                    <a:pt x="24537" y="8026"/>
                    <a:pt x="24181" y="7805"/>
                    <a:pt x="23826" y="7805"/>
                  </a:cubicBezTo>
                  <a:cubicBezTo>
                    <a:pt x="23470" y="7805"/>
                    <a:pt x="23114" y="8026"/>
                    <a:pt x="23032" y="8468"/>
                  </a:cubicBezTo>
                  <a:lnTo>
                    <a:pt x="16790" y="9656"/>
                  </a:lnTo>
                  <a:cubicBezTo>
                    <a:pt x="16555" y="9131"/>
                    <a:pt x="16237" y="8648"/>
                    <a:pt x="15851" y="8220"/>
                  </a:cubicBezTo>
                  <a:lnTo>
                    <a:pt x="18543" y="5375"/>
                  </a:lnTo>
                  <a:cubicBezTo>
                    <a:pt x="18615" y="5403"/>
                    <a:pt x="18684" y="5416"/>
                    <a:pt x="18751" y="5416"/>
                  </a:cubicBezTo>
                  <a:cubicBezTo>
                    <a:pt x="19202" y="5416"/>
                    <a:pt x="19509" y="4825"/>
                    <a:pt x="19123" y="4464"/>
                  </a:cubicBezTo>
                  <a:cubicBezTo>
                    <a:pt x="19009" y="4356"/>
                    <a:pt x="18878" y="4310"/>
                    <a:pt x="18751" y="4310"/>
                  </a:cubicBezTo>
                  <a:cubicBezTo>
                    <a:pt x="18388" y="4310"/>
                    <a:pt x="18059" y="4689"/>
                    <a:pt x="18253" y="5099"/>
                  </a:cubicBezTo>
                  <a:lnTo>
                    <a:pt x="15574" y="7930"/>
                  </a:lnTo>
                  <a:cubicBezTo>
                    <a:pt x="14582" y="6993"/>
                    <a:pt x="13284" y="6496"/>
                    <a:pt x="11965" y="6496"/>
                  </a:cubicBezTo>
                  <a:cubicBezTo>
                    <a:pt x="11302" y="6496"/>
                    <a:pt x="10633" y="6621"/>
                    <a:pt x="9995" y="6880"/>
                  </a:cubicBezTo>
                  <a:lnTo>
                    <a:pt x="7896" y="1412"/>
                  </a:lnTo>
                  <a:cubicBezTo>
                    <a:pt x="8465" y="892"/>
                    <a:pt x="8037" y="1"/>
                    <a:pt x="736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56"/>
            <p:cNvSpPr/>
            <p:nvPr/>
          </p:nvSpPr>
          <p:spPr>
            <a:xfrm rot="-5216396" flipH="1">
              <a:off x="934487" y="1562019"/>
              <a:ext cx="95536" cy="955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56"/>
            <p:cNvSpPr/>
            <p:nvPr/>
          </p:nvSpPr>
          <p:spPr>
            <a:xfrm flipH="1">
              <a:off x="1138269" y="716950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6" name="Google Shape;5986;p56"/>
          <p:cNvGrpSpPr/>
          <p:nvPr/>
        </p:nvGrpSpPr>
        <p:grpSpPr>
          <a:xfrm>
            <a:off x="2885770" y="3695040"/>
            <a:ext cx="1067939" cy="988984"/>
            <a:chOff x="2885770" y="3695040"/>
            <a:chExt cx="1067939" cy="988984"/>
          </a:xfrm>
        </p:grpSpPr>
        <p:sp>
          <p:nvSpPr>
            <p:cNvPr id="5987" name="Google Shape;5987;p56"/>
            <p:cNvSpPr/>
            <p:nvPr/>
          </p:nvSpPr>
          <p:spPr>
            <a:xfrm flipH="1">
              <a:off x="2885770" y="3695040"/>
              <a:ext cx="1067939" cy="909050"/>
            </a:xfrm>
            <a:custGeom>
              <a:avLst/>
              <a:gdLst/>
              <a:ahLst/>
              <a:cxnLst/>
              <a:rect l="l" t="t" r="r" b="b"/>
              <a:pathLst>
                <a:path w="44999" h="38304" extrusionOk="0">
                  <a:moveTo>
                    <a:pt x="13407" y="0"/>
                  </a:moveTo>
                  <a:cubicBezTo>
                    <a:pt x="13231" y="0"/>
                    <a:pt x="13046" y="33"/>
                    <a:pt x="12855" y="106"/>
                  </a:cubicBezTo>
                  <a:cubicBezTo>
                    <a:pt x="11350" y="700"/>
                    <a:pt x="11764" y="2937"/>
                    <a:pt x="13394" y="2937"/>
                  </a:cubicBezTo>
                  <a:lnTo>
                    <a:pt x="17261" y="12963"/>
                  </a:lnTo>
                  <a:cubicBezTo>
                    <a:pt x="16971" y="13128"/>
                    <a:pt x="16681" y="13308"/>
                    <a:pt x="16404" y="13501"/>
                  </a:cubicBezTo>
                  <a:lnTo>
                    <a:pt x="11143" y="7522"/>
                  </a:lnTo>
                  <a:cubicBezTo>
                    <a:pt x="11526" y="6776"/>
                    <a:pt x="10931" y="6053"/>
                    <a:pt x="10259" y="6053"/>
                  </a:cubicBezTo>
                  <a:cubicBezTo>
                    <a:pt x="10036" y="6053"/>
                    <a:pt x="9803" y="6134"/>
                    <a:pt x="9596" y="6320"/>
                  </a:cubicBezTo>
                  <a:cubicBezTo>
                    <a:pt x="8869" y="6963"/>
                    <a:pt x="9397" y="8074"/>
                    <a:pt x="10238" y="8074"/>
                  </a:cubicBezTo>
                  <a:cubicBezTo>
                    <a:pt x="10355" y="8074"/>
                    <a:pt x="10478" y="8052"/>
                    <a:pt x="10604" y="8005"/>
                  </a:cubicBezTo>
                  <a:lnTo>
                    <a:pt x="15824" y="13929"/>
                  </a:lnTo>
                  <a:cubicBezTo>
                    <a:pt x="13684" y="15655"/>
                    <a:pt x="12413" y="18224"/>
                    <a:pt x="12317" y="20972"/>
                  </a:cubicBezTo>
                  <a:lnTo>
                    <a:pt x="4680" y="20972"/>
                  </a:lnTo>
                  <a:cubicBezTo>
                    <a:pt x="4509" y="20529"/>
                    <a:pt x="4131" y="20326"/>
                    <a:pt x="3754" y="20326"/>
                  </a:cubicBezTo>
                  <a:cubicBezTo>
                    <a:pt x="3249" y="20326"/>
                    <a:pt x="2747" y="20691"/>
                    <a:pt x="2747" y="21331"/>
                  </a:cubicBezTo>
                  <a:cubicBezTo>
                    <a:pt x="2747" y="21966"/>
                    <a:pt x="3253" y="22332"/>
                    <a:pt x="3759" y="22332"/>
                  </a:cubicBezTo>
                  <a:cubicBezTo>
                    <a:pt x="4134" y="22332"/>
                    <a:pt x="4510" y="22131"/>
                    <a:pt x="4680" y="21690"/>
                  </a:cubicBezTo>
                  <a:lnTo>
                    <a:pt x="12317" y="21690"/>
                  </a:lnTo>
                  <a:cubicBezTo>
                    <a:pt x="12331" y="22408"/>
                    <a:pt x="12441" y="23126"/>
                    <a:pt x="12634" y="23817"/>
                  </a:cubicBezTo>
                  <a:lnTo>
                    <a:pt x="2816" y="28871"/>
                  </a:lnTo>
                  <a:cubicBezTo>
                    <a:pt x="2518" y="28604"/>
                    <a:pt x="2183" y="28489"/>
                    <a:pt x="1859" y="28489"/>
                  </a:cubicBezTo>
                  <a:cubicBezTo>
                    <a:pt x="879" y="28489"/>
                    <a:pt x="1" y="29545"/>
                    <a:pt x="551" y="30625"/>
                  </a:cubicBezTo>
                  <a:cubicBezTo>
                    <a:pt x="837" y="31176"/>
                    <a:pt x="1335" y="31420"/>
                    <a:pt x="1830" y="31420"/>
                  </a:cubicBezTo>
                  <a:cubicBezTo>
                    <a:pt x="2624" y="31420"/>
                    <a:pt x="3410" y="30792"/>
                    <a:pt x="3299" y="29796"/>
                  </a:cubicBezTo>
                  <a:lnTo>
                    <a:pt x="12966" y="24839"/>
                  </a:lnTo>
                  <a:cubicBezTo>
                    <a:pt x="14402" y="28471"/>
                    <a:pt x="17924" y="30860"/>
                    <a:pt x="21832" y="30860"/>
                  </a:cubicBezTo>
                  <a:lnTo>
                    <a:pt x="21832" y="36370"/>
                  </a:lnTo>
                  <a:cubicBezTo>
                    <a:pt x="20796" y="36770"/>
                    <a:pt x="21086" y="38303"/>
                    <a:pt x="22191" y="38303"/>
                  </a:cubicBezTo>
                  <a:cubicBezTo>
                    <a:pt x="23296" y="38303"/>
                    <a:pt x="23586" y="36770"/>
                    <a:pt x="22550" y="36370"/>
                  </a:cubicBezTo>
                  <a:lnTo>
                    <a:pt x="22550" y="30818"/>
                  </a:lnTo>
                  <a:cubicBezTo>
                    <a:pt x="26361" y="30528"/>
                    <a:pt x="29634" y="27987"/>
                    <a:pt x="30863" y="24369"/>
                  </a:cubicBezTo>
                  <a:lnTo>
                    <a:pt x="39936" y="29714"/>
                  </a:lnTo>
                  <a:cubicBezTo>
                    <a:pt x="39760" y="30735"/>
                    <a:pt x="40573" y="31420"/>
                    <a:pt x="41396" y="31420"/>
                  </a:cubicBezTo>
                  <a:cubicBezTo>
                    <a:pt x="41863" y="31420"/>
                    <a:pt x="42334" y="31199"/>
                    <a:pt x="42629" y="30694"/>
                  </a:cubicBezTo>
                  <a:cubicBezTo>
                    <a:pt x="43268" y="29619"/>
                    <a:pt x="42388" y="28486"/>
                    <a:pt x="41369" y="28486"/>
                  </a:cubicBezTo>
                  <a:cubicBezTo>
                    <a:pt x="41066" y="28486"/>
                    <a:pt x="40752" y="28585"/>
                    <a:pt x="40461" y="28816"/>
                  </a:cubicBezTo>
                  <a:lnTo>
                    <a:pt x="31139" y="23320"/>
                  </a:lnTo>
                  <a:cubicBezTo>
                    <a:pt x="31485" y="21745"/>
                    <a:pt x="31416" y="20102"/>
                    <a:pt x="30946" y="18569"/>
                  </a:cubicBezTo>
                  <a:lnTo>
                    <a:pt x="42132" y="16443"/>
                  </a:lnTo>
                  <a:cubicBezTo>
                    <a:pt x="42433" y="16924"/>
                    <a:pt x="42890" y="17133"/>
                    <a:pt x="43343" y="17133"/>
                  </a:cubicBezTo>
                  <a:cubicBezTo>
                    <a:pt x="44177" y="17133"/>
                    <a:pt x="44999" y="16422"/>
                    <a:pt x="44811" y="15393"/>
                  </a:cubicBezTo>
                  <a:cubicBezTo>
                    <a:pt x="44659" y="14601"/>
                    <a:pt x="44016" y="14204"/>
                    <a:pt x="43374" y="14204"/>
                  </a:cubicBezTo>
                  <a:cubicBezTo>
                    <a:pt x="42729" y="14204"/>
                    <a:pt x="42084" y="14604"/>
                    <a:pt x="41939" y="15407"/>
                  </a:cubicBezTo>
                  <a:lnTo>
                    <a:pt x="30573" y="17561"/>
                  </a:lnTo>
                  <a:cubicBezTo>
                    <a:pt x="30159" y="16594"/>
                    <a:pt x="29579" y="15711"/>
                    <a:pt x="28875" y="14937"/>
                  </a:cubicBezTo>
                  <a:lnTo>
                    <a:pt x="33749" y="9759"/>
                  </a:lnTo>
                  <a:cubicBezTo>
                    <a:pt x="33886" y="9813"/>
                    <a:pt x="34018" y="9838"/>
                    <a:pt x="34144" y="9838"/>
                  </a:cubicBezTo>
                  <a:cubicBezTo>
                    <a:pt x="34978" y="9838"/>
                    <a:pt x="35522" y="8761"/>
                    <a:pt x="34827" y="8102"/>
                  </a:cubicBezTo>
                  <a:cubicBezTo>
                    <a:pt x="34619" y="7905"/>
                    <a:pt x="34381" y="7820"/>
                    <a:pt x="34149" y="7820"/>
                  </a:cubicBezTo>
                  <a:cubicBezTo>
                    <a:pt x="33485" y="7820"/>
                    <a:pt x="32880" y="8514"/>
                    <a:pt x="33238" y="9262"/>
                  </a:cubicBezTo>
                  <a:lnTo>
                    <a:pt x="28377" y="14426"/>
                  </a:lnTo>
                  <a:cubicBezTo>
                    <a:pt x="26572" y="12703"/>
                    <a:pt x="24213" y="11795"/>
                    <a:pt x="21817" y="11795"/>
                  </a:cubicBezTo>
                  <a:cubicBezTo>
                    <a:pt x="20603" y="11795"/>
                    <a:pt x="19379" y="12028"/>
                    <a:pt x="18214" y="12507"/>
                  </a:cubicBezTo>
                  <a:lnTo>
                    <a:pt x="14361" y="2564"/>
                  </a:lnTo>
                  <a:cubicBezTo>
                    <a:pt x="15412" y="1610"/>
                    <a:pt x="14634" y="0"/>
                    <a:pt x="1340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56"/>
            <p:cNvSpPr/>
            <p:nvPr/>
          </p:nvSpPr>
          <p:spPr>
            <a:xfrm rot="-7196741" flipH="1">
              <a:off x="3535763" y="4570996"/>
              <a:ext cx="95557" cy="9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56"/>
            <p:cNvSpPr/>
            <p:nvPr/>
          </p:nvSpPr>
          <p:spPr>
            <a:xfrm rot="-1976495" flipH="1">
              <a:off x="3242427" y="3759967"/>
              <a:ext cx="70065" cy="7006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0" name="Google Shape;5990;p56"/>
          <p:cNvGrpSpPr/>
          <p:nvPr/>
        </p:nvGrpSpPr>
        <p:grpSpPr>
          <a:xfrm>
            <a:off x="7903424" y="4258650"/>
            <a:ext cx="1118818" cy="884881"/>
            <a:chOff x="7903424" y="4258650"/>
            <a:chExt cx="1118818" cy="884881"/>
          </a:xfrm>
        </p:grpSpPr>
        <p:sp>
          <p:nvSpPr>
            <p:cNvPr id="5991" name="Google Shape;5991;p56"/>
            <p:cNvSpPr/>
            <p:nvPr/>
          </p:nvSpPr>
          <p:spPr>
            <a:xfrm rot="-5400000" flipH="1">
              <a:off x="8072293" y="4193582"/>
              <a:ext cx="781079" cy="1118818"/>
            </a:xfrm>
            <a:custGeom>
              <a:avLst/>
              <a:gdLst/>
              <a:ahLst/>
              <a:cxnLst/>
              <a:rect l="l" t="t" r="r" b="b"/>
              <a:pathLst>
                <a:path w="24889" h="35651" extrusionOk="0">
                  <a:moveTo>
                    <a:pt x="21186" y="1"/>
                  </a:moveTo>
                  <a:cubicBezTo>
                    <a:pt x="21111" y="1"/>
                    <a:pt x="21033" y="8"/>
                    <a:pt x="20953" y="24"/>
                  </a:cubicBezTo>
                  <a:cubicBezTo>
                    <a:pt x="19752" y="273"/>
                    <a:pt x="19766" y="1985"/>
                    <a:pt x="20967" y="2206"/>
                  </a:cubicBezTo>
                  <a:lnTo>
                    <a:pt x="22155" y="8213"/>
                  </a:lnTo>
                  <a:cubicBezTo>
                    <a:pt x="18081" y="9345"/>
                    <a:pt x="15084" y="12798"/>
                    <a:pt x="14532" y="16996"/>
                  </a:cubicBezTo>
                  <a:lnTo>
                    <a:pt x="3553" y="13143"/>
                  </a:lnTo>
                  <a:cubicBezTo>
                    <a:pt x="3530" y="12133"/>
                    <a:pt x="2728" y="11569"/>
                    <a:pt x="1925" y="11569"/>
                  </a:cubicBezTo>
                  <a:cubicBezTo>
                    <a:pt x="1302" y="11569"/>
                    <a:pt x="678" y="11909"/>
                    <a:pt x="418" y="12646"/>
                  </a:cubicBezTo>
                  <a:cubicBezTo>
                    <a:pt x="0" y="13832"/>
                    <a:pt x="958" y="14806"/>
                    <a:pt x="1972" y="14806"/>
                  </a:cubicBezTo>
                  <a:cubicBezTo>
                    <a:pt x="2397" y="14806"/>
                    <a:pt x="2833" y="14634"/>
                    <a:pt x="3180" y="14234"/>
                  </a:cubicBezTo>
                  <a:lnTo>
                    <a:pt x="14449" y="18197"/>
                  </a:lnTo>
                  <a:cubicBezTo>
                    <a:pt x="14421" y="19979"/>
                    <a:pt x="14849" y="21747"/>
                    <a:pt x="15678" y="23307"/>
                  </a:cubicBezTo>
                  <a:lnTo>
                    <a:pt x="4009" y="28002"/>
                  </a:lnTo>
                  <a:cubicBezTo>
                    <a:pt x="3663" y="27633"/>
                    <a:pt x="3248" y="27475"/>
                    <a:pt x="2844" y="27475"/>
                  </a:cubicBezTo>
                  <a:cubicBezTo>
                    <a:pt x="1811" y="27475"/>
                    <a:pt x="853" y="28510"/>
                    <a:pt x="1330" y="29701"/>
                  </a:cubicBezTo>
                  <a:cubicBezTo>
                    <a:pt x="1609" y="30404"/>
                    <a:pt x="2208" y="30723"/>
                    <a:pt x="2807" y="30723"/>
                  </a:cubicBezTo>
                  <a:cubicBezTo>
                    <a:pt x="3631" y="30723"/>
                    <a:pt x="4453" y="30119"/>
                    <a:pt x="4437" y="29079"/>
                  </a:cubicBezTo>
                  <a:lnTo>
                    <a:pt x="16286" y="24315"/>
                  </a:lnTo>
                  <a:cubicBezTo>
                    <a:pt x="16948" y="25268"/>
                    <a:pt x="17763" y="26097"/>
                    <a:pt x="18688" y="26787"/>
                  </a:cubicBezTo>
                  <a:lnTo>
                    <a:pt x="14518" y="33457"/>
                  </a:lnTo>
                  <a:cubicBezTo>
                    <a:pt x="14437" y="33441"/>
                    <a:pt x="14359" y="33434"/>
                    <a:pt x="14283" y="33434"/>
                  </a:cubicBezTo>
                  <a:cubicBezTo>
                    <a:pt x="13239" y="33434"/>
                    <a:pt x="12751" y="34868"/>
                    <a:pt x="13717" y="35473"/>
                  </a:cubicBezTo>
                  <a:cubicBezTo>
                    <a:pt x="13914" y="35596"/>
                    <a:pt x="14115" y="35651"/>
                    <a:pt x="14306" y="35651"/>
                  </a:cubicBezTo>
                  <a:cubicBezTo>
                    <a:pt x="15125" y="35651"/>
                    <a:pt x="15774" y="34666"/>
                    <a:pt x="15181" y="33871"/>
                  </a:cubicBezTo>
                  <a:lnTo>
                    <a:pt x="19338" y="27243"/>
                  </a:lnTo>
                  <a:cubicBezTo>
                    <a:pt x="20995" y="28292"/>
                    <a:pt x="22928" y="28858"/>
                    <a:pt x="24889" y="28872"/>
                  </a:cubicBezTo>
                  <a:lnTo>
                    <a:pt x="24889" y="7854"/>
                  </a:lnTo>
                  <a:cubicBezTo>
                    <a:pt x="24823" y="7853"/>
                    <a:pt x="24757" y="7852"/>
                    <a:pt x="24691" y="7852"/>
                  </a:cubicBezTo>
                  <a:cubicBezTo>
                    <a:pt x="24096" y="7852"/>
                    <a:pt x="23512" y="7908"/>
                    <a:pt x="22928" y="8020"/>
                  </a:cubicBezTo>
                  <a:lnTo>
                    <a:pt x="21754" y="2040"/>
                  </a:lnTo>
                  <a:cubicBezTo>
                    <a:pt x="22720" y="1435"/>
                    <a:pt x="22221" y="1"/>
                    <a:pt x="21186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56"/>
            <p:cNvSpPr/>
            <p:nvPr/>
          </p:nvSpPr>
          <p:spPr>
            <a:xfrm flipH="1">
              <a:off x="7967694" y="4798150"/>
              <a:ext cx="70200" cy="7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56"/>
            <p:cNvSpPr/>
            <p:nvPr/>
          </p:nvSpPr>
          <p:spPr>
            <a:xfrm flipH="1">
              <a:off x="8475894" y="4258650"/>
              <a:ext cx="95400" cy="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46;p32">
            <a:extLst>
              <a:ext uri="{FF2B5EF4-FFF2-40B4-BE49-F238E27FC236}">
                <a16:creationId xmlns:a16="http://schemas.microsoft.com/office/drawing/2014/main" id="{C4E65AE9-6190-458A-AF06-A9DC334909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40345" y="2965691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600" b="1" dirty="0">
                <a:solidFill>
                  <a:schemeClr val="bg1"/>
                </a:solidFill>
              </a:rPr>
              <a:t>Trabalho realizado por: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232E44"/>
                </a:solidFill>
              </a:rPr>
              <a:t>António Rocha, A84647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232E44"/>
                </a:solidFill>
              </a:rPr>
              <a:t>Lara Vaz, A88362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/>
              <a:t>Manuel Matos, A88357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232E44"/>
                </a:solidFill>
              </a:rPr>
              <a:t>Mariana Lindo, A88360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BF8F75C-652B-4692-A914-496E16E9C3CD}"/>
              </a:ext>
            </a:extLst>
          </p:cNvPr>
          <p:cNvSpPr/>
          <p:nvPr/>
        </p:nvSpPr>
        <p:spPr>
          <a:xfrm>
            <a:off x="762000" y="4043680"/>
            <a:ext cx="1838960" cy="1503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EE2F6-6E6E-4E75-B066-D67D9A6C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63" y="623465"/>
            <a:ext cx="6464770" cy="4037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9" name="Seta: Pentágono 248">
            <a:extLst>
              <a:ext uri="{FF2B5EF4-FFF2-40B4-BE49-F238E27FC236}">
                <a16:creationId xmlns:a16="http://schemas.microsoft.com/office/drawing/2014/main" id="{37DF1CDF-B2F2-48F9-BC9E-FB524A26526F}"/>
              </a:ext>
            </a:extLst>
          </p:cNvPr>
          <p:cNvSpPr/>
          <p:nvPr/>
        </p:nvSpPr>
        <p:spPr>
          <a:xfrm>
            <a:off x="0" y="144953"/>
            <a:ext cx="4141399" cy="681797"/>
          </a:xfrm>
          <a:prstGeom prst="homePlate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8" name="Google Shape;521;p34">
            <a:extLst>
              <a:ext uri="{FF2B5EF4-FFF2-40B4-BE49-F238E27FC236}">
                <a16:creationId xmlns:a16="http://schemas.microsoft.com/office/drawing/2014/main" id="{A840D89D-3145-4C13-A2E3-863F6DA64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994" y="169846"/>
            <a:ext cx="42134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MODELO LÓGICO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41" name="Google Shape;7038;p61">
            <a:extLst>
              <a:ext uri="{FF2B5EF4-FFF2-40B4-BE49-F238E27FC236}">
                <a16:creationId xmlns:a16="http://schemas.microsoft.com/office/drawing/2014/main" id="{CFFC379D-8613-42D6-B698-2225A6DD2896}"/>
              </a:ext>
            </a:extLst>
          </p:cNvPr>
          <p:cNvGrpSpPr/>
          <p:nvPr/>
        </p:nvGrpSpPr>
        <p:grpSpPr>
          <a:xfrm>
            <a:off x="-145369" y="1764092"/>
            <a:ext cx="2624409" cy="3179907"/>
            <a:chOff x="4423903" y="475025"/>
            <a:chExt cx="3519948" cy="4311264"/>
          </a:xfrm>
        </p:grpSpPr>
        <p:sp>
          <p:nvSpPr>
            <p:cNvPr id="42" name="Google Shape;7039;p61">
              <a:extLst>
                <a:ext uri="{FF2B5EF4-FFF2-40B4-BE49-F238E27FC236}">
                  <a16:creationId xmlns:a16="http://schemas.microsoft.com/office/drawing/2014/main" id="{E1389DF7-B15C-4886-857C-5BE88C570B30}"/>
                </a:ext>
              </a:extLst>
            </p:cNvPr>
            <p:cNvSpPr/>
            <p:nvPr/>
          </p:nvSpPr>
          <p:spPr>
            <a:xfrm>
              <a:off x="5915025" y="4602300"/>
              <a:ext cx="1933800" cy="16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7040;p61">
              <a:extLst>
                <a:ext uri="{FF2B5EF4-FFF2-40B4-BE49-F238E27FC236}">
                  <a16:creationId xmlns:a16="http://schemas.microsoft.com/office/drawing/2014/main" id="{8CA49874-BBA8-4AF3-973A-B3CA5848F031}"/>
                </a:ext>
              </a:extLst>
            </p:cNvPr>
            <p:cNvGrpSpPr/>
            <p:nvPr/>
          </p:nvGrpSpPr>
          <p:grpSpPr>
            <a:xfrm>
              <a:off x="4423903" y="475025"/>
              <a:ext cx="3519948" cy="4311264"/>
              <a:chOff x="4423903" y="475025"/>
              <a:chExt cx="3519948" cy="4311264"/>
            </a:xfrm>
          </p:grpSpPr>
          <p:sp>
            <p:nvSpPr>
              <p:cNvPr id="46" name="Google Shape;7043;p61">
                <a:extLst>
                  <a:ext uri="{FF2B5EF4-FFF2-40B4-BE49-F238E27FC236}">
                    <a16:creationId xmlns:a16="http://schemas.microsoft.com/office/drawing/2014/main" id="{6454FA4E-17C8-49CC-94A7-1B86B4F7ADD0}"/>
                  </a:ext>
                </a:extLst>
              </p:cNvPr>
              <p:cNvSpPr/>
              <p:nvPr/>
            </p:nvSpPr>
            <p:spPr>
              <a:xfrm>
                <a:off x="6414957" y="3360013"/>
                <a:ext cx="601279" cy="604269"/>
              </a:xfrm>
              <a:custGeom>
                <a:avLst/>
                <a:gdLst/>
                <a:ahLst/>
                <a:cxnLst/>
                <a:rect l="l" t="t" r="r" b="b"/>
                <a:pathLst>
                  <a:path w="24537" h="24659" extrusionOk="0">
                    <a:moveTo>
                      <a:pt x="23927" y="1"/>
                    </a:moveTo>
                    <a:cubicBezTo>
                      <a:pt x="18879" y="10464"/>
                      <a:pt x="10440" y="18927"/>
                      <a:pt x="1" y="24049"/>
                    </a:cubicBezTo>
                    <a:lnTo>
                      <a:pt x="294" y="24659"/>
                    </a:lnTo>
                    <a:cubicBezTo>
                      <a:pt x="10879" y="19488"/>
                      <a:pt x="19415" y="10903"/>
                      <a:pt x="24537" y="294"/>
                    </a:cubicBezTo>
                    <a:lnTo>
                      <a:pt x="23927" y="1"/>
                    </a:lnTo>
                    <a:close/>
                  </a:path>
                </a:pathLst>
              </a:custGeom>
              <a:solidFill>
                <a:srgbClr val="92B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044;p61">
                <a:extLst>
                  <a:ext uri="{FF2B5EF4-FFF2-40B4-BE49-F238E27FC236}">
                    <a16:creationId xmlns:a16="http://schemas.microsoft.com/office/drawing/2014/main" id="{C74BB89C-FBE0-44F8-8808-129813B69927}"/>
                  </a:ext>
                </a:extLst>
              </p:cNvPr>
              <p:cNvSpPr/>
              <p:nvPr/>
            </p:nvSpPr>
            <p:spPr>
              <a:xfrm>
                <a:off x="5047286" y="1347619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045;p61">
                <a:extLst>
                  <a:ext uri="{FF2B5EF4-FFF2-40B4-BE49-F238E27FC236}">
                    <a16:creationId xmlns:a16="http://schemas.microsoft.com/office/drawing/2014/main" id="{CA0BBDB4-2B30-4465-8CD7-FFF8E1BCF3FA}"/>
                  </a:ext>
                </a:extLst>
              </p:cNvPr>
              <p:cNvSpPr/>
              <p:nvPr/>
            </p:nvSpPr>
            <p:spPr>
              <a:xfrm>
                <a:off x="7943826" y="177078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046;p61">
                <a:extLst>
                  <a:ext uri="{FF2B5EF4-FFF2-40B4-BE49-F238E27FC236}">
                    <a16:creationId xmlns:a16="http://schemas.microsoft.com/office/drawing/2014/main" id="{432D64A8-9B20-4F91-9200-0A3A180905FB}"/>
                  </a:ext>
                </a:extLst>
              </p:cNvPr>
              <p:cNvSpPr/>
              <p:nvPr/>
            </p:nvSpPr>
            <p:spPr>
              <a:xfrm>
                <a:off x="7371110" y="2940454"/>
                <a:ext cx="285851" cy="437267"/>
              </a:xfrm>
              <a:custGeom>
                <a:avLst/>
                <a:gdLst/>
                <a:ahLst/>
                <a:cxnLst/>
                <a:rect l="l" t="t" r="r" b="b"/>
                <a:pathLst>
                  <a:path w="11665" h="17844" extrusionOk="0">
                    <a:moveTo>
                      <a:pt x="5348" y="0"/>
                    </a:moveTo>
                    <a:cubicBezTo>
                      <a:pt x="5250" y="1000"/>
                      <a:pt x="5080" y="1976"/>
                      <a:pt x="4860" y="2952"/>
                    </a:cubicBezTo>
                    <a:cubicBezTo>
                      <a:pt x="4226" y="5732"/>
                      <a:pt x="2763" y="6488"/>
                      <a:pt x="1738" y="7464"/>
                    </a:cubicBezTo>
                    <a:cubicBezTo>
                      <a:pt x="904" y="8278"/>
                      <a:pt x="1525" y="9237"/>
                      <a:pt x="2166" y="9237"/>
                    </a:cubicBezTo>
                    <a:cubicBezTo>
                      <a:pt x="2313" y="9237"/>
                      <a:pt x="2460" y="9187"/>
                      <a:pt x="2592" y="9073"/>
                    </a:cubicBezTo>
                    <a:cubicBezTo>
                      <a:pt x="3348" y="8366"/>
                      <a:pt x="4201" y="7756"/>
                      <a:pt x="4202" y="7756"/>
                    </a:cubicBezTo>
                    <a:lnTo>
                      <a:pt x="4202" y="7756"/>
                    </a:lnTo>
                    <a:lnTo>
                      <a:pt x="3519" y="9805"/>
                    </a:lnTo>
                    <a:cubicBezTo>
                      <a:pt x="3519" y="9805"/>
                      <a:pt x="1202" y="13024"/>
                      <a:pt x="519" y="14049"/>
                    </a:cubicBezTo>
                    <a:cubicBezTo>
                      <a:pt x="0" y="14799"/>
                      <a:pt x="464" y="15367"/>
                      <a:pt x="970" y="15367"/>
                    </a:cubicBezTo>
                    <a:cubicBezTo>
                      <a:pt x="1154" y="15367"/>
                      <a:pt x="1344" y="15291"/>
                      <a:pt x="1494" y="15122"/>
                    </a:cubicBezTo>
                    <a:cubicBezTo>
                      <a:pt x="2031" y="14488"/>
                      <a:pt x="4591" y="11489"/>
                      <a:pt x="4592" y="11488"/>
                    </a:cubicBezTo>
                    <a:lnTo>
                      <a:pt x="4592" y="11488"/>
                    </a:lnTo>
                    <a:cubicBezTo>
                      <a:pt x="4591" y="11489"/>
                      <a:pt x="2153" y="15244"/>
                      <a:pt x="1519" y="16171"/>
                    </a:cubicBezTo>
                    <a:cubicBezTo>
                      <a:pt x="1053" y="16852"/>
                      <a:pt x="1667" y="17362"/>
                      <a:pt x="2180" y="17362"/>
                    </a:cubicBezTo>
                    <a:cubicBezTo>
                      <a:pt x="2365" y="17362"/>
                      <a:pt x="2537" y="17295"/>
                      <a:pt x="2641" y="17146"/>
                    </a:cubicBezTo>
                    <a:lnTo>
                      <a:pt x="5787" y="12707"/>
                    </a:lnTo>
                    <a:lnTo>
                      <a:pt x="5787" y="12707"/>
                    </a:lnTo>
                    <a:cubicBezTo>
                      <a:pt x="5786" y="12708"/>
                      <a:pt x="3909" y="16024"/>
                      <a:pt x="3421" y="16951"/>
                    </a:cubicBezTo>
                    <a:cubicBezTo>
                      <a:pt x="3127" y="17441"/>
                      <a:pt x="3522" y="17844"/>
                      <a:pt x="3940" y="17844"/>
                    </a:cubicBezTo>
                    <a:cubicBezTo>
                      <a:pt x="4146" y="17844"/>
                      <a:pt x="4357" y="17746"/>
                      <a:pt x="4494" y="17512"/>
                    </a:cubicBezTo>
                    <a:cubicBezTo>
                      <a:pt x="4933" y="16829"/>
                      <a:pt x="6811" y="13513"/>
                      <a:pt x="6811" y="13512"/>
                    </a:cubicBezTo>
                    <a:lnTo>
                      <a:pt x="6811" y="13512"/>
                    </a:lnTo>
                    <a:cubicBezTo>
                      <a:pt x="6811" y="13513"/>
                      <a:pt x="5567" y="16146"/>
                      <a:pt x="5299" y="16780"/>
                    </a:cubicBezTo>
                    <a:cubicBezTo>
                      <a:pt x="5173" y="17065"/>
                      <a:pt x="5425" y="17247"/>
                      <a:pt x="5685" y="17247"/>
                    </a:cubicBezTo>
                    <a:cubicBezTo>
                      <a:pt x="5826" y="17247"/>
                      <a:pt x="5969" y="17193"/>
                      <a:pt x="6055" y="17073"/>
                    </a:cubicBezTo>
                    <a:cubicBezTo>
                      <a:pt x="7714" y="15195"/>
                      <a:pt x="8933" y="13000"/>
                      <a:pt x="9640" y="10610"/>
                    </a:cubicBezTo>
                    <a:cubicBezTo>
                      <a:pt x="10592" y="7268"/>
                      <a:pt x="11275" y="3854"/>
                      <a:pt x="11665" y="415"/>
                    </a:cubicBezTo>
                    <a:lnTo>
                      <a:pt x="5348" y="0"/>
                    </a:ln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047;p61">
                <a:extLst>
                  <a:ext uri="{FF2B5EF4-FFF2-40B4-BE49-F238E27FC236}">
                    <a16:creationId xmlns:a16="http://schemas.microsoft.com/office/drawing/2014/main" id="{AB933291-5E34-4B20-AA7C-6ABE88ABA843}"/>
                  </a:ext>
                </a:extLst>
              </p:cNvPr>
              <p:cNvSpPr/>
              <p:nvPr/>
            </p:nvSpPr>
            <p:spPr>
              <a:xfrm>
                <a:off x="6665070" y="2487945"/>
                <a:ext cx="1056116" cy="624265"/>
              </a:xfrm>
              <a:custGeom>
                <a:avLst/>
                <a:gdLst/>
                <a:ahLst/>
                <a:cxnLst/>
                <a:rect l="l" t="t" r="r" b="b"/>
                <a:pathLst>
                  <a:path w="43098" h="25475" extrusionOk="0">
                    <a:moveTo>
                      <a:pt x="8713" y="0"/>
                    </a:moveTo>
                    <a:cubicBezTo>
                      <a:pt x="5225" y="0"/>
                      <a:pt x="4287" y="1385"/>
                      <a:pt x="4147" y="1719"/>
                    </a:cubicBezTo>
                    <a:cubicBezTo>
                      <a:pt x="0" y="11401"/>
                      <a:pt x="29463" y="16133"/>
                      <a:pt x="29463" y="16133"/>
                    </a:cubicBezTo>
                    <a:lnTo>
                      <a:pt x="26536" y="24547"/>
                    </a:lnTo>
                    <a:cubicBezTo>
                      <a:pt x="29195" y="24718"/>
                      <a:pt x="31878" y="24864"/>
                      <a:pt x="34561" y="25035"/>
                    </a:cubicBezTo>
                    <a:cubicBezTo>
                      <a:pt x="37244" y="25182"/>
                      <a:pt x="39902" y="25328"/>
                      <a:pt x="42536" y="25474"/>
                    </a:cubicBezTo>
                    <a:cubicBezTo>
                      <a:pt x="43097" y="22011"/>
                      <a:pt x="39243" y="9865"/>
                      <a:pt x="39243" y="9865"/>
                    </a:cubicBezTo>
                    <a:cubicBezTo>
                      <a:pt x="39243" y="9865"/>
                      <a:pt x="38658" y="8645"/>
                      <a:pt x="36902" y="8036"/>
                    </a:cubicBezTo>
                    <a:cubicBezTo>
                      <a:pt x="31244" y="6084"/>
                      <a:pt x="19854" y="2206"/>
                      <a:pt x="14025" y="767"/>
                    </a:cubicBezTo>
                    <a:cubicBezTo>
                      <a:pt x="11802" y="208"/>
                      <a:pt x="10066" y="0"/>
                      <a:pt x="8713" y="0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048;p61">
                <a:extLst>
                  <a:ext uri="{FF2B5EF4-FFF2-40B4-BE49-F238E27FC236}">
                    <a16:creationId xmlns:a16="http://schemas.microsoft.com/office/drawing/2014/main" id="{5BCE25CC-F133-4406-ABDC-E2AED13680BF}"/>
                  </a:ext>
                </a:extLst>
              </p:cNvPr>
              <p:cNvSpPr/>
              <p:nvPr/>
            </p:nvSpPr>
            <p:spPr>
              <a:xfrm>
                <a:off x="6594876" y="2381630"/>
                <a:ext cx="111792" cy="137473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5610" extrusionOk="0">
                    <a:moveTo>
                      <a:pt x="2586" y="0"/>
                    </a:moveTo>
                    <a:lnTo>
                      <a:pt x="0" y="2317"/>
                    </a:lnTo>
                    <a:lnTo>
                      <a:pt x="25" y="2366"/>
                    </a:lnTo>
                    <a:lnTo>
                      <a:pt x="269" y="3780"/>
                    </a:lnTo>
                    <a:lnTo>
                      <a:pt x="512" y="5317"/>
                    </a:lnTo>
                    <a:lnTo>
                      <a:pt x="2829" y="5610"/>
                    </a:lnTo>
                    <a:lnTo>
                      <a:pt x="4561" y="4561"/>
                    </a:lnTo>
                    <a:lnTo>
                      <a:pt x="2586" y="0"/>
                    </a:ln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049;p61">
                <a:extLst>
                  <a:ext uri="{FF2B5EF4-FFF2-40B4-BE49-F238E27FC236}">
                    <a16:creationId xmlns:a16="http://schemas.microsoft.com/office/drawing/2014/main" id="{F8BCF863-CD1B-41C3-9F6E-C15B1C37D939}"/>
                  </a:ext>
                </a:extLst>
              </p:cNvPr>
              <p:cNvSpPr/>
              <p:nvPr/>
            </p:nvSpPr>
            <p:spPr>
              <a:xfrm>
                <a:off x="6595464" y="2418682"/>
                <a:ext cx="57415" cy="55602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269" extrusionOk="0">
                    <a:moveTo>
                      <a:pt x="2342" y="0"/>
                    </a:moveTo>
                    <a:lnTo>
                      <a:pt x="2342" y="0"/>
                    </a:lnTo>
                    <a:cubicBezTo>
                      <a:pt x="2342" y="0"/>
                      <a:pt x="1415" y="415"/>
                      <a:pt x="708" y="659"/>
                    </a:cubicBezTo>
                    <a:cubicBezTo>
                      <a:pt x="488" y="732"/>
                      <a:pt x="245" y="805"/>
                      <a:pt x="1" y="854"/>
                    </a:cubicBezTo>
                    <a:lnTo>
                      <a:pt x="245" y="2268"/>
                    </a:lnTo>
                    <a:cubicBezTo>
                      <a:pt x="684" y="2098"/>
                      <a:pt x="1098" y="1854"/>
                      <a:pt x="1488" y="1561"/>
                    </a:cubicBezTo>
                    <a:cubicBezTo>
                      <a:pt x="1952" y="1171"/>
                      <a:pt x="2244" y="610"/>
                      <a:pt x="2342" y="0"/>
                    </a:cubicBezTo>
                    <a:close/>
                  </a:path>
                </a:pathLst>
              </a:custGeom>
              <a:solidFill>
                <a:srgbClr val="342524">
                  <a:alpha val="61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050;p61">
                <a:extLst>
                  <a:ext uri="{FF2B5EF4-FFF2-40B4-BE49-F238E27FC236}">
                    <a16:creationId xmlns:a16="http://schemas.microsoft.com/office/drawing/2014/main" id="{2B1A0DDB-802C-4CBC-832B-9538D811190C}"/>
                  </a:ext>
                </a:extLst>
              </p:cNvPr>
              <p:cNvSpPr/>
              <p:nvPr/>
            </p:nvSpPr>
            <p:spPr>
              <a:xfrm>
                <a:off x="6536896" y="2295444"/>
                <a:ext cx="141663" cy="153107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6248" extrusionOk="0">
                    <a:moveTo>
                      <a:pt x="2641" y="1"/>
                    </a:moveTo>
                    <a:cubicBezTo>
                      <a:pt x="2484" y="1"/>
                      <a:pt x="2327" y="18"/>
                      <a:pt x="2171" y="54"/>
                    </a:cubicBezTo>
                    <a:cubicBezTo>
                      <a:pt x="1342" y="249"/>
                      <a:pt x="635" y="810"/>
                      <a:pt x="269" y="1590"/>
                    </a:cubicBezTo>
                    <a:cubicBezTo>
                      <a:pt x="0" y="2200"/>
                      <a:pt x="147" y="2956"/>
                      <a:pt x="317" y="3712"/>
                    </a:cubicBezTo>
                    <a:cubicBezTo>
                      <a:pt x="665" y="5231"/>
                      <a:pt x="1494" y="6248"/>
                      <a:pt x="2738" y="6248"/>
                    </a:cubicBezTo>
                    <a:cubicBezTo>
                      <a:pt x="2892" y="6248"/>
                      <a:pt x="3053" y="6232"/>
                      <a:pt x="3220" y="6200"/>
                    </a:cubicBezTo>
                    <a:cubicBezTo>
                      <a:pt x="4513" y="5932"/>
                      <a:pt x="5781" y="4273"/>
                      <a:pt x="5391" y="2566"/>
                    </a:cubicBezTo>
                    <a:cubicBezTo>
                      <a:pt x="5066" y="1072"/>
                      <a:pt x="3876" y="1"/>
                      <a:pt x="2641" y="1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051;p61">
                <a:extLst>
                  <a:ext uri="{FF2B5EF4-FFF2-40B4-BE49-F238E27FC236}">
                    <a16:creationId xmlns:a16="http://schemas.microsoft.com/office/drawing/2014/main" id="{B3C2073B-3FB9-4770-91AC-40ADE363156C}"/>
                  </a:ext>
                </a:extLst>
              </p:cNvPr>
              <p:cNvSpPr/>
              <p:nvPr/>
            </p:nvSpPr>
            <p:spPr>
              <a:xfrm>
                <a:off x="6628351" y="2332349"/>
                <a:ext cx="38252" cy="41953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12" extrusionOk="0">
                    <a:moveTo>
                      <a:pt x="698" y="1"/>
                    </a:moveTo>
                    <a:cubicBezTo>
                      <a:pt x="661" y="1"/>
                      <a:pt x="623" y="4"/>
                      <a:pt x="585" y="11"/>
                    </a:cubicBezTo>
                    <a:cubicBezTo>
                      <a:pt x="220" y="109"/>
                      <a:pt x="0" y="548"/>
                      <a:pt x="122" y="1011"/>
                    </a:cubicBezTo>
                    <a:cubicBezTo>
                      <a:pt x="208" y="1418"/>
                      <a:pt x="519" y="1712"/>
                      <a:pt x="841" y="1712"/>
                    </a:cubicBezTo>
                    <a:cubicBezTo>
                      <a:pt x="886" y="1712"/>
                      <a:pt x="931" y="1706"/>
                      <a:pt x="976" y="1694"/>
                    </a:cubicBezTo>
                    <a:cubicBezTo>
                      <a:pt x="1341" y="1621"/>
                      <a:pt x="1561" y="1182"/>
                      <a:pt x="1463" y="718"/>
                    </a:cubicBezTo>
                    <a:cubicBezTo>
                      <a:pt x="1353" y="300"/>
                      <a:pt x="1044" y="1"/>
                      <a:pt x="698" y="1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052;p61">
                <a:extLst>
                  <a:ext uri="{FF2B5EF4-FFF2-40B4-BE49-F238E27FC236}">
                    <a16:creationId xmlns:a16="http://schemas.microsoft.com/office/drawing/2014/main" id="{04E95CBB-B32C-4012-9B8A-A9F5FEBAE07C}"/>
                  </a:ext>
                </a:extLst>
              </p:cNvPr>
              <p:cNvSpPr/>
              <p:nvPr/>
            </p:nvSpPr>
            <p:spPr>
              <a:xfrm>
                <a:off x="6564391" y="2364892"/>
                <a:ext cx="8381" cy="1262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15" extrusionOk="0">
                    <a:moveTo>
                      <a:pt x="171" y="0"/>
                    </a:moveTo>
                    <a:cubicBezTo>
                      <a:pt x="122" y="0"/>
                      <a:pt x="98" y="0"/>
                      <a:pt x="74" y="25"/>
                    </a:cubicBezTo>
                    <a:cubicBezTo>
                      <a:pt x="25" y="49"/>
                      <a:pt x="0" y="122"/>
                      <a:pt x="25" y="171"/>
                    </a:cubicBezTo>
                    <a:cubicBezTo>
                      <a:pt x="0" y="244"/>
                      <a:pt x="25" y="317"/>
                      <a:pt x="49" y="366"/>
                    </a:cubicBezTo>
                    <a:cubicBezTo>
                      <a:pt x="49" y="415"/>
                      <a:pt x="74" y="439"/>
                      <a:pt x="122" y="488"/>
                    </a:cubicBezTo>
                    <a:cubicBezTo>
                      <a:pt x="141" y="507"/>
                      <a:pt x="167" y="514"/>
                      <a:pt x="194" y="514"/>
                    </a:cubicBezTo>
                    <a:cubicBezTo>
                      <a:pt x="238" y="514"/>
                      <a:pt x="287" y="494"/>
                      <a:pt x="317" y="464"/>
                    </a:cubicBezTo>
                    <a:cubicBezTo>
                      <a:pt x="342" y="415"/>
                      <a:pt x="342" y="390"/>
                      <a:pt x="342" y="342"/>
                    </a:cubicBezTo>
                    <a:cubicBezTo>
                      <a:pt x="342" y="268"/>
                      <a:pt x="342" y="195"/>
                      <a:pt x="317" y="122"/>
                    </a:cubicBezTo>
                    <a:cubicBezTo>
                      <a:pt x="293" y="98"/>
                      <a:pt x="244" y="49"/>
                      <a:pt x="220" y="25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053;p61">
                <a:extLst>
                  <a:ext uri="{FF2B5EF4-FFF2-40B4-BE49-F238E27FC236}">
                    <a16:creationId xmlns:a16="http://schemas.microsoft.com/office/drawing/2014/main" id="{4B5AED1A-42FB-4B1B-9E25-BCB5670993EA}"/>
                  </a:ext>
                </a:extLst>
              </p:cNvPr>
              <p:cNvSpPr/>
              <p:nvPr/>
            </p:nvSpPr>
            <p:spPr>
              <a:xfrm>
                <a:off x="6601444" y="2355654"/>
                <a:ext cx="8381" cy="12473"/>
              </a:xfrm>
              <a:custGeom>
                <a:avLst/>
                <a:gdLst/>
                <a:ahLst/>
                <a:cxnLst/>
                <a:rect l="l" t="t" r="r" b="b"/>
                <a:pathLst>
                  <a:path w="342" h="509" extrusionOk="0">
                    <a:moveTo>
                      <a:pt x="122" y="0"/>
                    </a:moveTo>
                    <a:cubicBezTo>
                      <a:pt x="106" y="0"/>
                      <a:pt x="90" y="11"/>
                      <a:pt x="74" y="11"/>
                    </a:cubicBezTo>
                    <a:cubicBezTo>
                      <a:pt x="25" y="60"/>
                      <a:pt x="1" y="109"/>
                      <a:pt x="1" y="182"/>
                    </a:cubicBezTo>
                    <a:cubicBezTo>
                      <a:pt x="1" y="231"/>
                      <a:pt x="1" y="304"/>
                      <a:pt x="25" y="377"/>
                    </a:cubicBezTo>
                    <a:cubicBezTo>
                      <a:pt x="49" y="402"/>
                      <a:pt x="74" y="450"/>
                      <a:pt x="98" y="475"/>
                    </a:cubicBezTo>
                    <a:cubicBezTo>
                      <a:pt x="120" y="497"/>
                      <a:pt x="157" y="509"/>
                      <a:pt x="193" y="509"/>
                    </a:cubicBezTo>
                    <a:cubicBezTo>
                      <a:pt x="237" y="509"/>
                      <a:pt x="280" y="491"/>
                      <a:pt x="293" y="450"/>
                    </a:cubicBezTo>
                    <a:cubicBezTo>
                      <a:pt x="318" y="426"/>
                      <a:pt x="342" y="377"/>
                      <a:pt x="342" y="353"/>
                    </a:cubicBezTo>
                    <a:cubicBezTo>
                      <a:pt x="342" y="280"/>
                      <a:pt x="318" y="206"/>
                      <a:pt x="293" y="133"/>
                    </a:cubicBezTo>
                    <a:cubicBezTo>
                      <a:pt x="269" y="84"/>
                      <a:pt x="244" y="60"/>
                      <a:pt x="196" y="11"/>
                    </a:cubicBezTo>
                    <a:lnTo>
                      <a:pt x="147" y="11"/>
                    </a:lnTo>
                    <a:cubicBezTo>
                      <a:pt x="139" y="3"/>
                      <a:pt x="131" y="0"/>
                      <a:pt x="1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054;p61">
                <a:extLst>
                  <a:ext uri="{FF2B5EF4-FFF2-40B4-BE49-F238E27FC236}">
                    <a16:creationId xmlns:a16="http://schemas.microsoft.com/office/drawing/2014/main" id="{741B94CF-16E7-499D-87CA-FEE1061B7C62}"/>
                  </a:ext>
                </a:extLst>
              </p:cNvPr>
              <p:cNvSpPr/>
              <p:nvPr/>
            </p:nvSpPr>
            <p:spPr>
              <a:xfrm>
                <a:off x="6549443" y="2349258"/>
                <a:ext cx="25730" cy="13527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552" extrusionOk="0">
                    <a:moveTo>
                      <a:pt x="761" y="1"/>
                    </a:moveTo>
                    <a:cubicBezTo>
                      <a:pt x="516" y="1"/>
                      <a:pt x="277" y="116"/>
                      <a:pt x="98" y="272"/>
                    </a:cubicBezTo>
                    <a:cubicBezTo>
                      <a:pt x="74" y="297"/>
                      <a:pt x="49" y="321"/>
                      <a:pt x="25" y="345"/>
                    </a:cubicBezTo>
                    <a:cubicBezTo>
                      <a:pt x="1" y="394"/>
                      <a:pt x="1" y="443"/>
                      <a:pt x="1" y="492"/>
                    </a:cubicBezTo>
                    <a:cubicBezTo>
                      <a:pt x="28" y="537"/>
                      <a:pt x="74" y="552"/>
                      <a:pt x="128" y="552"/>
                    </a:cubicBezTo>
                    <a:cubicBezTo>
                      <a:pt x="219" y="552"/>
                      <a:pt x="329" y="507"/>
                      <a:pt x="391" y="492"/>
                    </a:cubicBezTo>
                    <a:lnTo>
                      <a:pt x="854" y="321"/>
                    </a:lnTo>
                    <a:cubicBezTo>
                      <a:pt x="903" y="321"/>
                      <a:pt x="952" y="297"/>
                      <a:pt x="1001" y="248"/>
                    </a:cubicBezTo>
                    <a:cubicBezTo>
                      <a:pt x="1049" y="223"/>
                      <a:pt x="1049" y="175"/>
                      <a:pt x="1049" y="126"/>
                    </a:cubicBezTo>
                    <a:cubicBezTo>
                      <a:pt x="1025" y="28"/>
                      <a:pt x="903" y="4"/>
                      <a:pt x="830" y="4"/>
                    </a:cubicBezTo>
                    <a:cubicBezTo>
                      <a:pt x="807" y="2"/>
                      <a:pt x="784" y="1"/>
                      <a:pt x="7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055;p61">
                <a:extLst>
                  <a:ext uri="{FF2B5EF4-FFF2-40B4-BE49-F238E27FC236}">
                    <a16:creationId xmlns:a16="http://schemas.microsoft.com/office/drawing/2014/main" id="{4A41C018-1660-464B-8FA1-911D3370C260}"/>
                  </a:ext>
                </a:extLst>
              </p:cNvPr>
              <p:cNvSpPr/>
              <p:nvPr/>
            </p:nvSpPr>
            <p:spPr>
              <a:xfrm>
                <a:off x="6591274" y="2340019"/>
                <a:ext cx="26931" cy="11174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456" extrusionOk="0">
                    <a:moveTo>
                      <a:pt x="659" y="1"/>
                    </a:moveTo>
                    <a:cubicBezTo>
                      <a:pt x="593" y="1"/>
                      <a:pt x="527" y="6"/>
                      <a:pt x="464" y="15"/>
                    </a:cubicBezTo>
                    <a:cubicBezTo>
                      <a:pt x="342" y="40"/>
                      <a:pt x="220" y="88"/>
                      <a:pt x="123" y="137"/>
                    </a:cubicBezTo>
                    <a:cubicBezTo>
                      <a:pt x="50" y="186"/>
                      <a:pt x="1" y="259"/>
                      <a:pt x="1" y="332"/>
                    </a:cubicBezTo>
                    <a:cubicBezTo>
                      <a:pt x="1" y="429"/>
                      <a:pt x="72" y="455"/>
                      <a:pt x="155" y="455"/>
                    </a:cubicBezTo>
                    <a:cubicBezTo>
                      <a:pt x="219" y="455"/>
                      <a:pt x="290" y="440"/>
                      <a:pt x="342" y="430"/>
                    </a:cubicBezTo>
                    <a:lnTo>
                      <a:pt x="879" y="332"/>
                    </a:lnTo>
                    <a:cubicBezTo>
                      <a:pt x="928" y="308"/>
                      <a:pt x="1001" y="283"/>
                      <a:pt x="1025" y="259"/>
                    </a:cubicBezTo>
                    <a:cubicBezTo>
                      <a:pt x="1074" y="235"/>
                      <a:pt x="1098" y="161"/>
                      <a:pt x="1074" y="113"/>
                    </a:cubicBezTo>
                    <a:cubicBezTo>
                      <a:pt x="1050" y="88"/>
                      <a:pt x="1025" y="64"/>
                      <a:pt x="1001" y="64"/>
                    </a:cubicBezTo>
                    <a:cubicBezTo>
                      <a:pt x="893" y="18"/>
                      <a:pt x="775" y="1"/>
                      <a:pt x="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056;p61">
                <a:extLst>
                  <a:ext uri="{FF2B5EF4-FFF2-40B4-BE49-F238E27FC236}">
                    <a16:creationId xmlns:a16="http://schemas.microsoft.com/office/drawing/2014/main" id="{45846CFA-2967-4D38-9A04-004714FD4A01}"/>
                  </a:ext>
                </a:extLst>
              </p:cNvPr>
              <p:cNvSpPr/>
              <p:nvPr/>
            </p:nvSpPr>
            <p:spPr>
              <a:xfrm>
                <a:off x="6577526" y="2366240"/>
                <a:ext cx="13184" cy="21368"/>
              </a:xfrm>
              <a:custGeom>
                <a:avLst/>
                <a:gdLst/>
                <a:ahLst/>
                <a:cxnLst/>
                <a:rect l="l" t="t" r="r" b="b"/>
                <a:pathLst>
                  <a:path w="538" h="872" extrusionOk="0">
                    <a:moveTo>
                      <a:pt x="166" y="0"/>
                    </a:moveTo>
                    <a:cubicBezTo>
                      <a:pt x="137" y="0"/>
                      <a:pt x="108" y="14"/>
                      <a:pt x="98" y="43"/>
                    </a:cubicBezTo>
                    <a:lnTo>
                      <a:pt x="50" y="433"/>
                    </a:lnTo>
                    <a:cubicBezTo>
                      <a:pt x="1" y="530"/>
                      <a:pt x="1" y="628"/>
                      <a:pt x="1" y="701"/>
                    </a:cubicBezTo>
                    <a:cubicBezTo>
                      <a:pt x="50" y="872"/>
                      <a:pt x="294" y="872"/>
                      <a:pt x="416" y="872"/>
                    </a:cubicBezTo>
                    <a:cubicBezTo>
                      <a:pt x="537" y="872"/>
                      <a:pt x="489" y="726"/>
                      <a:pt x="416" y="726"/>
                    </a:cubicBezTo>
                    <a:cubicBezTo>
                      <a:pt x="342" y="726"/>
                      <a:pt x="196" y="726"/>
                      <a:pt x="147" y="628"/>
                    </a:cubicBezTo>
                    <a:cubicBezTo>
                      <a:pt x="147" y="604"/>
                      <a:pt x="172" y="506"/>
                      <a:pt x="196" y="482"/>
                    </a:cubicBezTo>
                    <a:lnTo>
                      <a:pt x="245" y="91"/>
                    </a:lnTo>
                    <a:cubicBezTo>
                      <a:pt x="260" y="32"/>
                      <a:pt x="212" y="0"/>
                      <a:pt x="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057;p61">
                <a:extLst>
                  <a:ext uri="{FF2B5EF4-FFF2-40B4-BE49-F238E27FC236}">
                    <a16:creationId xmlns:a16="http://schemas.microsoft.com/office/drawing/2014/main" id="{4F37D807-ECD8-4E9C-9F74-0884DF11F434}"/>
                  </a:ext>
                </a:extLst>
              </p:cNvPr>
              <p:cNvSpPr/>
              <p:nvPr/>
            </p:nvSpPr>
            <p:spPr>
              <a:xfrm>
                <a:off x="6574120" y="2384938"/>
                <a:ext cx="35924" cy="1636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668" extrusionOk="0">
                    <a:moveTo>
                      <a:pt x="1357" y="1"/>
                    </a:moveTo>
                    <a:cubicBezTo>
                      <a:pt x="1330" y="1"/>
                      <a:pt x="1302" y="11"/>
                      <a:pt x="1286" y="36"/>
                    </a:cubicBezTo>
                    <a:cubicBezTo>
                      <a:pt x="1213" y="255"/>
                      <a:pt x="1018" y="426"/>
                      <a:pt x="798" y="475"/>
                    </a:cubicBezTo>
                    <a:cubicBezTo>
                      <a:pt x="712" y="504"/>
                      <a:pt x="621" y="517"/>
                      <a:pt x="532" y="517"/>
                    </a:cubicBezTo>
                    <a:cubicBezTo>
                      <a:pt x="394" y="517"/>
                      <a:pt x="258" y="485"/>
                      <a:pt x="140" y="426"/>
                    </a:cubicBezTo>
                    <a:cubicBezTo>
                      <a:pt x="131" y="424"/>
                      <a:pt x="123" y="423"/>
                      <a:pt x="115" y="423"/>
                    </a:cubicBezTo>
                    <a:cubicBezTo>
                      <a:pt x="35" y="423"/>
                      <a:pt x="0" y="528"/>
                      <a:pt x="67" y="572"/>
                    </a:cubicBezTo>
                    <a:cubicBezTo>
                      <a:pt x="208" y="637"/>
                      <a:pt x="357" y="667"/>
                      <a:pt x="505" y="667"/>
                    </a:cubicBezTo>
                    <a:cubicBezTo>
                      <a:pt x="637" y="667"/>
                      <a:pt x="769" y="643"/>
                      <a:pt x="896" y="597"/>
                    </a:cubicBezTo>
                    <a:cubicBezTo>
                      <a:pt x="1140" y="524"/>
                      <a:pt x="1335" y="328"/>
                      <a:pt x="1433" y="109"/>
                    </a:cubicBezTo>
                    <a:cubicBezTo>
                      <a:pt x="1465" y="44"/>
                      <a:pt x="1411" y="1"/>
                      <a:pt x="1357" y="1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058;p61">
                <a:extLst>
                  <a:ext uri="{FF2B5EF4-FFF2-40B4-BE49-F238E27FC236}">
                    <a16:creationId xmlns:a16="http://schemas.microsoft.com/office/drawing/2014/main" id="{A94D9987-52D7-4FF6-B5BB-B43899F53B40}"/>
                  </a:ext>
                </a:extLst>
              </p:cNvPr>
              <p:cNvSpPr/>
              <p:nvPr/>
            </p:nvSpPr>
            <p:spPr>
              <a:xfrm>
                <a:off x="6546453" y="2372269"/>
                <a:ext cx="103387" cy="7393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3017" extrusionOk="0">
                    <a:moveTo>
                      <a:pt x="3605" y="0"/>
                    </a:moveTo>
                    <a:cubicBezTo>
                      <a:pt x="3590" y="0"/>
                      <a:pt x="3575" y="5"/>
                      <a:pt x="3562" y="16"/>
                    </a:cubicBezTo>
                    <a:cubicBezTo>
                      <a:pt x="3291" y="196"/>
                      <a:pt x="3014" y="243"/>
                      <a:pt x="2729" y="243"/>
                    </a:cubicBezTo>
                    <a:cubicBezTo>
                      <a:pt x="2418" y="243"/>
                      <a:pt x="2097" y="187"/>
                      <a:pt x="1765" y="187"/>
                    </a:cubicBezTo>
                    <a:cubicBezTo>
                      <a:pt x="1579" y="187"/>
                      <a:pt x="1389" y="205"/>
                      <a:pt x="1196" y="260"/>
                    </a:cubicBezTo>
                    <a:cubicBezTo>
                      <a:pt x="562" y="431"/>
                      <a:pt x="1" y="1284"/>
                      <a:pt x="1" y="1284"/>
                    </a:cubicBezTo>
                    <a:cubicBezTo>
                      <a:pt x="1" y="1284"/>
                      <a:pt x="366" y="2480"/>
                      <a:pt x="879" y="2797"/>
                    </a:cubicBezTo>
                    <a:cubicBezTo>
                      <a:pt x="1135" y="2943"/>
                      <a:pt x="1397" y="3016"/>
                      <a:pt x="1693" y="3016"/>
                    </a:cubicBezTo>
                    <a:cubicBezTo>
                      <a:pt x="1988" y="3016"/>
                      <a:pt x="2318" y="2943"/>
                      <a:pt x="2708" y="2797"/>
                    </a:cubicBezTo>
                    <a:cubicBezTo>
                      <a:pt x="3562" y="2480"/>
                      <a:pt x="4196" y="1870"/>
                      <a:pt x="4196" y="1358"/>
                    </a:cubicBezTo>
                    <a:cubicBezTo>
                      <a:pt x="4219" y="1129"/>
                      <a:pt x="3834" y="0"/>
                      <a:pt x="3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059;p61">
                <a:extLst>
                  <a:ext uri="{FF2B5EF4-FFF2-40B4-BE49-F238E27FC236}">
                    <a16:creationId xmlns:a16="http://schemas.microsoft.com/office/drawing/2014/main" id="{10A27CFD-9207-470D-9CB0-34BB0D82597A}"/>
                  </a:ext>
                </a:extLst>
              </p:cNvPr>
              <p:cNvSpPr/>
              <p:nvPr/>
            </p:nvSpPr>
            <p:spPr>
              <a:xfrm>
                <a:off x="6630948" y="2332619"/>
                <a:ext cx="18942" cy="48961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98" extrusionOk="0">
                    <a:moveTo>
                      <a:pt x="748" y="0"/>
                    </a:moveTo>
                    <a:cubicBezTo>
                      <a:pt x="650" y="585"/>
                      <a:pt x="431" y="1122"/>
                      <a:pt x="114" y="1610"/>
                    </a:cubicBezTo>
                    <a:cubicBezTo>
                      <a:pt x="1" y="1760"/>
                      <a:pt x="76" y="1998"/>
                      <a:pt x="184" y="1998"/>
                    </a:cubicBezTo>
                    <a:cubicBezTo>
                      <a:pt x="216" y="1998"/>
                      <a:pt x="251" y="1977"/>
                      <a:pt x="284" y="1927"/>
                    </a:cubicBezTo>
                    <a:cubicBezTo>
                      <a:pt x="601" y="1439"/>
                      <a:pt x="772" y="854"/>
                      <a:pt x="772" y="268"/>
                    </a:cubicBezTo>
                    <a:lnTo>
                      <a:pt x="7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060;p61">
                <a:extLst>
                  <a:ext uri="{FF2B5EF4-FFF2-40B4-BE49-F238E27FC236}">
                    <a16:creationId xmlns:a16="http://schemas.microsoft.com/office/drawing/2014/main" id="{D40E1F7F-2597-4789-9262-6422CE654427}"/>
                  </a:ext>
                </a:extLst>
              </p:cNvPr>
              <p:cNvSpPr/>
              <p:nvPr/>
            </p:nvSpPr>
            <p:spPr>
              <a:xfrm>
                <a:off x="6638814" y="2352321"/>
                <a:ext cx="27789" cy="62684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2558" extrusionOk="0">
                    <a:moveTo>
                      <a:pt x="1110" y="1"/>
                    </a:moveTo>
                    <a:cubicBezTo>
                      <a:pt x="988" y="708"/>
                      <a:pt x="695" y="1367"/>
                      <a:pt x="280" y="1952"/>
                    </a:cubicBezTo>
                    <a:cubicBezTo>
                      <a:pt x="111" y="2155"/>
                      <a:pt x="1" y="2557"/>
                      <a:pt x="120" y="2557"/>
                    </a:cubicBezTo>
                    <a:cubicBezTo>
                      <a:pt x="172" y="2557"/>
                      <a:pt x="270" y="2479"/>
                      <a:pt x="427" y="2269"/>
                    </a:cubicBezTo>
                    <a:cubicBezTo>
                      <a:pt x="914" y="1611"/>
                      <a:pt x="1036" y="489"/>
                      <a:pt x="1110" y="342"/>
                    </a:cubicBezTo>
                    <a:cubicBezTo>
                      <a:pt x="1134" y="245"/>
                      <a:pt x="1134" y="123"/>
                      <a:pt x="1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061;p61">
                <a:extLst>
                  <a:ext uri="{FF2B5EF4-FFF2-40B4-BE49-F238E27FC236}">
                    <a16:creationId xmlns:a16="http://schemas.microsoft.com/office/drawing/2014/main" id="{DE9E7DEB-D910-4820-A048-8EEED7E2B662}"/>
                  </a:ext>
                </a:extLst>
              </p:cNvPr>
              <p:cNvSpPr/>
              <p:nvPr/>
            </p:nvSpPr>
            <p:spPr>
              <a:xfrm>
                <a:off x="6576644" y="2410620"/>
                <a:ext cx="39159" cy="7474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305" extrusionOk="0">
                    <a:moveTo>
                      <a:pt x="85" y="1"/>
                    </a:moveTo>
                    <a:cubicBezTo>
                      <a:pt x="41" y="1"/>
                      <a:pt x="0" y="89"/>
                      <a:pt x="61" y="110"/>
                    </a:cubicBezTo>
                    <a:cubicBezTo>
                      <a:pt x="281" y="232"/>
                      <a:pt x="549" y="305"/>
                      <a:pt x="817" y="305"/>
                    </a:cubicBezTo>
                    <a:cubicBezTo>
                      <a:pt x="1061" y="305"/>
                      <a:pt x="1330" y="232"/>
                      <a:pt x="1549" y="134"/>
                    </a:cubicBezTo>
                    <a:cubicBezTo>
                      <a:pt x="1573" y="134"/>
                      <a:pt x="1598" y="85"/>
                      <a:pt x="1573" y="61"/>
                    </a:cubicBezTo>
                    <a:cubicBezTo>
                      <a:pt x="1573" y="44"/>
                      <a:pt x="1549" y="26"/>
                      <a:pt x="1526" y="26"/>
                    </a:cubicBezTo>
                    <a:cubicBezTo>
                      <a:pt x="1517" y="26"/>
                      <a:pt x="1507" y="29"/>
                      <a:pt x="1500" y="37"/>
                    </a:cubicBezTo>
                    <a:cubicBezTo>
                      <a:pt x="1294" y="128"/>
                      <a:pt x="1073" y="171"/>
                      <a:pt x="850" y="171"/>
                    </a:cubicBezTo>
                    <a:cubicBezTo>
                      <a:pt x="597" y="171"/>
                      <a:pt x="343" y="116"/>
                      <a:pt x="110" y="12"/>
                    </a:cubicBezTo>
                    <a:cubicBezTo>
                      <a:pt x="102" y="4"/>
                      <a:pt x="93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062;p61">
                <a:extLst>
                  <a:ext uri="{FF2B5EF4-FFF2-40B4-BE49-F238E27FC236}">
                    <a16:creationId xmlns:a16="http://schemas.microsoft.com/office/drawing/2014/main" id="{AC0A4085-BEB1-4BEF-8982-D7F2D42611A8}"/>
                  </a:ext>
                </a:extLst>
              </p:cNvPr>
              <p:cNvSpPr/>
              <p:nvPr/>
            </p:nvSpPr>
            <p:spPr>
              <a:xfrm>
                <a:off x="6629527" y="2299144"/>
                <a:ext cx="44256" cy="8966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3659" extrusionOk="0">
                    <a:moveTo>
                      <a:pt x="391" y="0"/>
                    </a:moveTo>
                    <a:cubicBezTo>
                      <a:pt x="318" y="49"/>
                      <a:pt x="269" y="98"/>
                      <a:pt x="196" y="147"/>
                    </a:cubicBezTo>
                    <a:cubicBezTo>
                      <a:pt x="74" y="220"/>
                      <a:pt x="1" y="366"/>
                      <a:pt x="25" y="512"/>
                    </a:cubicBezTo>
                    <a:cubicBezTo>
                      <a:pt x="50" y="634"/>
                      <a:pt x="98" y="756"/>
                      <a:pt x="172" y="878"/>
                    </a:cubicBezTo>
                    <a:lnTo>
                      <a:pt x="318" y="1269"/>
                    </a:lnTo>
                    <a:cubicBezTo>
                      <a:pt x="464" y="1634"/>
                      <a:pt x="586" y="2171"/>
                      <a:pt x="1001" y="2342"/>
                    </a:cubicBezTo>
                    <a:cubicBezTo>
                      <a:pt x="1147" y="2390"/>
                      <a:pt x="1269" y="2464"/>
                      <a:pt x="1367" y="2561"/>
                    </a:cubicBezTo>
                    <a:cubicBezTo>
                      <a:pt x="1464" y="2659"/>
                      <a:pt x="1464" y="3171"/>
                      <a:pt x="1513" y="3293"/>
                    </a:cubicBezTo>
                    <a:cubicBezTo>
                      <a:pt x="1586" y="3439"/>
                      <a:pt x="1684" y="3561"/>
                      <a:pt x="1806" y="3659"/>
                    </a:cubicBezTo>
                    <a:cubicBezTo>
                      <a:pt x="1806" y="3659"/>
                      <a:pt x="1757" y="2634"/>
                      <a:pt x="1732" y="2317"/>
                    </a:cubicBezTo>
                    <a:cubicBezTo>
                      <a:pt x="1708" y="2025"/>
                      <a:pt x="1732" y="1732"/>
                      <a:pt x="1684" y="1439"/>
                    </a:cubicBezTo>
                    <a:cubicBezTo>
                      <a:pt x="1635" y="1147"/>
                      <a:pt x="1586" y="854"/>
                      <a:pt x="1489" y="586"/>
                    </a:cubicBezTo>
                    <a:cubicBezTo>
                      <a:pt x="1050" y="586"/>
                      <a:pt x="635" y="366"/>
                      <a:pt x="3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063;p61">
                <a:extLst>
                  <a:ext uri="{FF2B5EF4-FFF2-40B4-BE49-F238E27FC236}">
                    <a16:creationId xmlns:a16="http://schemas.microsoft.com/office/drawing/2014/main" id="{AF4E1338-A2D7-425C-A6C0-7E4E03B5A825}"/>
                  </a:ext>
                </a:extLst>
              </p:cNvPr>
              <p:cNvSpPr/>
              <p:nvPr/>
            </p:nvSpPr>
            <p:spPr>
              <a:xfrm>
                <a:off x="6512979" y="2280765"/>
                <a:ext cx="153622" cy="80352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3279" extrusionOk="0">
                    <a:moveTo>
                      <a:pt x="3809" y="0"/>
                    </a:moveTo>
                    <a:cubicBezTo>
                      <a:pt x="3757" y="0"/>
                      <a:pt x="3708" y="6"/>
                      <a:pt x="3659" y="19"/>
                    </a:cubicBezTo>
                    <a:cubicBezTo>
                      <a:pt x="3513" y="19"/>
                      <a:pt x="3391" y="43"/>
                      <a:pt x="3245" y="67"/>
                    </a:cubicBezTo>
                    <a:cubicBezTo>
                      <a:pt x="3124" y="33"/>
                      <a:pt x="3000" y="17"/>
                      <a:pt x="2876" y="17"/>
                    </a:cubicBezTo>
                    <a:cubicBezTo>
                      <a:pt x="2650" y="17"/>
                      <a:pt x="2425" y="70"/>
                      <a:pt x="2220" y="165"/>
                    </a:cubicBezTo>
                    <a:cubicBezTo>
                      <a:pt x="2098" y="238"/>
                      <a:pt x="2001" y="336"/>
                      <a:pt x="1879" y="384"/>
                    </a:cubicBezTo>
                    <a:cubicBezTo>
                      <a:pt x="1732" y="458"/>
                      <a:pt x="1586" y="531"/>
                      <a:pt x="1440" y="580"/>
                    </a:cubicBezTo>
                    <a:cubicBezTo>
                      <a:pt x="1293" y="628"/>
                      <a:pt x="1172" y="726"/>
                      <a:pt x="1074" y="848"/>
                    </a:cubicBezTo>
                    <a:cubicBezTo>
                      <a:pt x="806" y="945"/>
                      <a:pt x="586" y="1140"/>
                      <a:pt x="440" y="1409"/>
                    </a:cubicBezTo>
                    <a:cubicBezTo>
                      <a:pt x="342" y="1555"/>
                      <a:pt x="294" y="1726"/>
                      <a:pt x="245" y="1897"/>
                    </a:cubicBezTo>
                    <a:cubicBezTo>
                      <a:pt x="220" y="2019"/>
                      <a:pt x="196" y="2116"/>
                      <a:pt x="147" y="2214"/>
                    </a:cubicBezTo>
                    <a:cubicBezTo>
                      <a:pt x="123" y="2238"/>
                      <a:pt x="98" y="2287"/>
                      <a:pt x="98" y="2336"/>
                    </a:cubicBezTo>
                    <a:cubicBezTo>
                      <a:pt x="50" y="2458"/>
                      <a:pt x="1" y="2604"/>
                      <a:pt x="1" y="2750"/>
                    </a:cubicBezTo>
                    <a:cubicBezTo>
                      <a:pt x="1" y="2872"/>
                      <a:pt x="74" y="2970"/>
                      <a:pt x="172" y="3018"/>
                    </a:cubicBezTo>
                    <a:cubicBezTo>
                      <a:pt x="196" y="3043"/>
                      <a:pt x="245" y="3067"/>
                      <a:pt x="269" y="3092"/>
                    </a:cubicBezTo>
                    <a:cubicBezTo>
                      <a:pt x="269" y="3116"/>
                      <a:pt x="294" y="3165"/>
                      <a:pt x="294" y="3189"/>
                    </a:cubicBezTo>
                    <a:cubicBezTo>
                      <a:pt x="318" y="3214"/>
                      <a:pt x="342" y="3238"/>
                      <a:pt x="391" y="3262"/>
                    </a:cubicBezTo>
                    <a:cubicBezTo>
                      <a:pt x="431" y="3272"/>
                      <a:pt x="476" y="3278"/>
                      <a:pt x="521" y="3278"/>
                    </a:cubicBezTo>
                    <a:cubicBezTo>
                      <a:pt x="585" y="3278"/>
                      <a:pt x="651" y="3267"/>
                      <a:pt x="708" y="3238"/>
                    </a:cubicBezTo>
                    <a:cubicBezTo>
                      <a:pt x="830" y="3165"/>
                      <a:pt x="928" y="3092"/>
                      <a:pt x="1001" y="2994"/>
                    </a:cubicBezTo>
                    <a:cubicBezTo>
                      <a:pt x="1147" y="2848"/>
                      <a:pt x="1318" y="2750"/>
                      <a:pt x="1489" y="2677"/>
                    </a:cubicBezTo>
                    <a:cubicBezTo>
                      <a:pt x="1611" y="2628"/>
                      <a:pt x="1708" y="2555"/>
                      <a:pt x="1781" y="2458"/>
                    </a:cubicBezTo>
                    <a:cubicBezTo>
                      <a:pt x="1814" y="2464"/>
                      <a:pt x="1847" y="2467"/>
                      <a:pt x="1879" y="2467"/>
                    </a:cubicBezTo>
                    <a:cubicBezTo>
                      <a:pt x="1969" y="2467"/>
                      <a:pt x="2058" y="2444"/>
                      <a:pt x="2147" y="2409"/>
                    </a:cubicBezTo>
                    <a:cubicBezTo>
                      <a:pt x="2318" y="2311"/>
                      <a:pt x="2489" y="2189"/>
                      <a:pt x="2611" y="2067"/>
                    </a:cubicBezTo>
                    <a:cubicBezTo>
                      <a:pt x="2732" y="2019"/>
                      <a:pt x="2854" y="1970"/>
                      <a:pt x="2976" y="1970"/>
                    </a:cubicBezTo>
                    <a:cubicBezTo>
                      <a:pt x="3074" y="1945"/>
                      <a:pt x="3147" y="1921"/>
                      <a:pt x="3220" y="1872"/>
                    </a:cubicBezTo>
                    <a:cubicBezTo>
                      <a:pt x="3342" y="1799"/>
                      <a:pt x="3440" y="1726"/>
                      <a:pt x="3513" y="1604"/>
                    </a:cubicBezTo>
                    <a:cubicBezTo>
                      <a:pt x="3635" y="1677"/>
                      <a:pt x="3732" y="1726"/>
                      <a:pt x="3854" y="1775"/>
                    </a:cubicBezTo>
                    <a:cubicBezTo>
                      <a:pt x="3915" y="1785"/>
                      <a:pt x="3976" y="1791"/>
                      <a:pt x="4036" y="1791"/>
                    </a:cubicBezTo>
                    <a:cubicBezTo>
                      <a:pt x="4122" y="1791"/>
                      <a:pt x="4208" y="1779"/>
                      <a:pt x="4293" y="1750"/>
                    </a:cubicBezTo>
                    <a:cubicBezTo>
                      <a:pt x="4342" y="1750"/>
                      <a:pt x="4391" y="1726"/>
                      <a:pt x="4415" y="1726"/>
                    </a:cubicBezTo>
                    <a:cubicBezTo>
                      <a:pt x="4489" y="1750"/>
                      <a:pt x="4562" y="1799"/>
                      <a:pt x="4610" y="1848"/>
                    </a:cubicBezTo>
                    <a:cubicBezTo>
                      <a:pt x="4684" y="1921"/>
                      <a:pt x="4757" y="1994"/>
                      <a:pt x="4830" y="2043"/>
                    </a:cubicBezTo>
                    <a:cubicBezTo>
                      <a:pt x="4877" y="2090"/>
                      <a:pt x="4914" y="2117"/>
                      <a:pt x="4954" y="2117"/>
                    </a:cubicBezTo>
                    <a:cubicBezTo>
                      <a:pt x="4976" y="2117"/>
                      <a:pt x="4999" y="2109"/>
                      <a:pt x="5025" y="2092"/>
                    </a:cubicBezTo>
                    <a:cubicBezTo>
                      <a:pt x="5098" y="2019"/>
                      <a:pt x="5074" y="1970"/>
                      <a:pt x="5098" y="1945"/>
                    </a:cubicBezTo>
                    <a:cubicBezTo>
                      <a:pt x="5147" y="1897"/>
                      <a:pt x="5171" y="1897"/>
                      <a:pt x="5171" y="1848"/>
                    </a:cubicBezTo>
                    <a:cubicBezTo>
                      <a:pt x="5196" y="1799"/>
                      <a:pt x="5171" y="1775"/>
                      <a:pt x="5171" y="1750"/>
                    </a:cubicBezTo>
                    <a:lnTo>
                      <a:pt x="5220" y="1677"/>
                    </a:lnTo>
                    <a:cubicBezTo>
                      <a:pt x="5220" y="1660"/>
                      <a:pt x="5232" y="1643"/>
                      <a:pt x="5257" y="1643"/>
                    </a:cubicBezTo>
                    <a:cubicBezTo>
                      <a:pt x="5267" y="1643"/>
                      <a:pt x="5279" y="1646"/>
                      <a:pt x="5293" y="1653"/>
                    </a:cubicBezTo>
                    <a:cubicBezTo>
                      <a:pt x="5306" y="1640"/>
                      <a:pt x="5324" y="1634"/>
                      <a:pt x="5342" y="1634"/>
                    </a:cubicBezTo>
                    <a:cubicBezTo>
                      <a:pt x="5360" y="1634"/>
                      <a:pt x="5379" y="1640"/>
                      <a:pt x="5391" y="1653"/>
                    </a:cubicBezTo>
                    <a:lnTo>
                      <a:pt x="5489" y="1653"/>
                    </a:lnTo>
                    <a:cubicBezTo>
                      <a:pt x="5537" y="1653"/>
                      <a:pt x="5610" y="1628"/>
                      <a:pt x="5659" y="1604"/>
                    </a:cubicBezTo>
                    <a:cubicBezTo>
                      <a:pt x="5781" y="1555"/>
                      <a:pt x="5952" y="1604"/>
                      <a:pt x="6074" y="1531"/>
                    </a:cubicBezTo>
                    <a:cubicBezTo>
                      <a:pt x="6087" y="1537"/>
                      <a:pt x="6100" y="1540"/>
                      <a:pt x="6113" y="1540"/>
                    </a:cubicBezTo>
                    <a:cubicBezTo>
                      <a:pt x="6147" y="1540"/>
                      <a:pt x="6178" y="1518"/>
                      <a:pt x="6196" y="1482"/>
                    </a:cubicBezTo>
                    <a:cubicBezTo>
                      <a:pt x="6269" y="1384"/>
                      <a:pt x="6196" y="1189"/>
                      <a:pt x="6147" y="1116"/>
                    </a:cubicBezTo>
                    <a:cubicBezTo>
                      <a:pt x="6098" y="1019"/>
                      <a:pt x="6049" y="970"/>
                      <a:pt x="5976" y="921"/>
                    </a:cubicBezTo>
                    <a:cubicBezTo>
                      <a:pt x="5879" y="848"/>
                      <a:pt x="5781" y="848"/>
                      <a:pt x="5732" y="750"/>
                    </a:cubicBezTo>
                    <a:cubicBezTo>
                      <a:pt x="5659" y="580"/>
                      <a:pt x="5537" y="458"/>
                      <a:pt x="5391" y="360"/>
                    </a:cubicBezTo>
                    <a:cubicBezTo>
                      <a:pt x="5220" y="262"/>
                      <a:pt x="5025" y="189"/>
                      <a:pt x="4830" y="141"/>
                    </a:cubicBezTo>
                    <a:cubicBezTo>
                      <a:pt x="4800" y="137"/>
                      <a:pt x="4769" y="135"/>
                      <a:pt x="4738" y="135"/>
                    </a:cubicBezTo>
                    <a:cubicBezTo>
                      <a:pt x="4639" y="135"/>
                      <a:pt x="4536" y="150"/>
                      <a:pt x="4435" y="150"/>
                    </a:cubicBezTo>
                    <a:cubicBezTo>
                      <a:pt x="4362" y="150"/>
                      <a:pt x="4290" y="142"/>
                      <a:pt x="4220" y="116"/>
                    </a:cubicBezTo>
                    <a:cubicBezTo>
                      <a:pt x="4147" y="67"/>
                      <a:pt x="4050" y="43"/>
                      <a:pt x="3976" y="19"/>
                    </a:cubicBezTo>
                    <a:cubicBezTo>
                      <a:pt x="3915" y="6"/>
                      <a:pt x="3861" y="0"/>
                      <a:pt x="38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064;p61">
                <a:extLst>
                  <a:ext uri="{FF2B5EF4-FFF2-40B4-BE49-F238E27FC236}">
                    <a16:creationId xmlns:a16="http://schemas.microsoft.com/office/drawing/2014/main" id="{9EF67A63-B044-4CC3-9AC5-EB9EF517E7B6}"/>
                  </a:ext>
                </a:extLst>
              </p:cNvPr>
              <p:cNvSpPr/>
              <p:nvPr/>
            </p:nvSpPr>
            <p:spPr>
              <a:xfrm>
                <a:off x="6314559" y="2541210"/>
                <a:ext cx="853485" cy="1590399"/>
              </a:xfrm>
              <a:custGeom>
                <a:avLst/>
                <a:gdLst/>
                <a:ahLst/>
                <a:cxnLst/>
                <a:rect l="l" t="t" r="r" b="b"/>
                <a:pathLst>
                  <a:path w="34829" h="64901" extrusionOk="0">
                    <a:moveTo>
                      <a:pt x="11098" y="0"/>
                    </a:moveTo>
                    <a:cubicBezTo>
                      <a:pt x="10464" y="317"/>
                      <a:pt x="9878" y="707"/>
                      <a:pt x="9342" y="1195"/>
                    </a:cubicBezTo>
                    <a:cubicBezTo>
                      <a:pt x="8708" y="1756"/>
                      <a:pt x="8122" y="2390"/>
                      <a:pt x="7561" y="3049"/>
                    </a:cubicBezTo>
                    <a:cubicBezTo>
                      <a:pt x="7561" y="3049"/>
                      <a:pt x="4756" y="20243"/>
                      <a:pt x="3293" y="32414"/>
                    </a:cubicBezTo>
                    <a:cubicBezTo>
                      <a:pt x="1147" y="50267"/>
                      <a:pt x="0" y="64901"/>
                      <a:pt x="0" y="64901"/>
                    </a:cubicBezTo>
                    <a:cubicBezTo>
                      <a:pt x="0" y="64901"/>
                      <a:pt x="8708" y="63633"/>
                      <a:pt x="16707" y="62560"/>
                    </a:cubicBezTo>
                    <a:cubicBezTo>
                      <a:pt x="20732" y="62023"/>
                      <a:pt x="24585" y="61511"/>
                      <a:pt x="27024" y="61267"/>
                    </a:cubicBezTo>
                    <a:cubicBezTo>
                      <a:pt x="29171" y="61047"/>
                      <a:pt x="30707" y="60877"/>
                      <a:pt x="31829" y="60755"/>
                    </a:cubicBezTo>
                    <a:cubicBezTo>
                      <a:pt x="34585" y="60462"/>
                      <a:pt x="34829" y="60413"/>
                      <a:pt x="34829" y="60413"/>
                    </a:cubicBezTo>
                    <a:lnTo>
                      <a:pt x="27146" y="31536"/>
                    </a:lnTo>
                    <a:lnTo>
                      <a:pt x="1109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065;p61">
                <a:extLst>
                  <a:ext uri="{FF2B5EF4-FFF2-40B4-BE49-F238E27FC236}">
                    <a16:creationId xmlns:a16="http://schemas.microsoft.com/office/drawing/2014/main" id="{603910BE-26C9-420D-852C-7456D9D3CC77}"/>
                  </a:ext>
                </a:extLst>
              </p:cNvPr>
              <p:cNvSpPr/>
              <p:nvPr/>
            </p:nvSpPr>
            <p:spPr>
              <a:xfrm>
                <a:off x="6444854" y="4204548"/>
                <a:ext cx="294673" cy="126838"/>
              </a:xfrm>
              <a:custGeom>
                <a:avLst/>
                <a:gdLst/>
                <a:ahLst/>
                <a:cxnLst/>
                <a:rect l="l" t="t" r="r" b="b"/>
                <a:pathLst>
                  <a:path w="12025" h="5176" extrusionOk="0">
                    <a:moveTo>
                      <a:pt x="708" y="0"/>
                    </a:moveTo>
                    <a:lnTo>
                      <a:pt x="0" y="4732"/>
                    </a:lnTo>
                    <a:cubicBezTo>
                      <a:pt x="0" y="4732"/>
                      <a:pt x="1976" y="5122"/>
                      <a:pt x="6000" y="5171"/>
                    </a:cubicBezTo>
                    <a:cubicBezTo>
                      <a:pt x="6222" y="5174"/>
                      <a:pt x="6439" y="5175"/>
                      <a:pt x="6649" y="5175"/>
                    </a:cubicBezTo>
                    <a:cubicBezTo>
                      <a:pt x="10219" y="5175"/>
                      <a:pt x="12025" y="4805"/>
                      <a:pt x="12025" y="4805"/>
                    </a:cubicBezTo>
                    <a:cubicBezTo>
                      <a:pt x="12025" y="4805"/>
                      <a:pt x="10293" y="2147"/>
                      <a:pt x="10147" y="1830"/>
                    </a:cubicBezTo>
                    <a:cubicBezTo>
                      <a:pt x="10000" y="1488"/>
                      <a:pt x="708" y="0"/>
                      <a:pt x="708" y="0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066;p61">
                <a:extLst>
                  <a:ext uri="{FF2B5EF4-FFF2-40B4-BE49-F238E27FC236}">
                    <a16:creationId xmlns:a16="http://schemas.microsoft.com/office/drawing/2014/main" id="{964C18FF-A3BD-4643-AE1F-9CDAB5779FCC}"/>
                  </a:ext>
                </a:extLst>
              </p:cNvPr>
              <p:cNvSpPr/>
              <p:nvPr/>
            </p:nvSpPr>
            <p:spPr>
              <a:xfrm>
                <a:off x="6095211" y="4198176"/>
                <a:ext cx="497280" cy="490051"/>
              </a:xfrm>
              <a:custGeom>
                <a:avLst/>
                <a:gdLst/>
                <a:ahLst/>
                <a:cxnLst/>
                <a:rect l="l" t="t" r="r" b="b"/>
                <a:pathLst>
                  <a:path w="20293" h="19998" extrusionOk="0">
                    <a:moveTo>
                      <a:pt x="16406" y="1"/>
                    </a:moveTo>
                    <a:cubicBezTo>
                      <a:pt x="15247" y="1"/>
                      <a:pt x="12220" y="1382"/>
                      <a:pt x="12220" y="1382"/>
                    </a:cubicBezTo>
                    <a:cubicBezTo>
                      <a:pt x="12220" y="1382"/>
                      <a:pt x="11659" y="4919"/>
                      <a:pt x="11122" y="7992"/>
                    </a:cubicBezTo>
                    <a:cubicBezTo>
                      <a:pt x="11049" y="8504"/>
                      <a:pt x="10976" y="9016"/>
                      <a:pt x="10903" y="9480"/>
                    </a:cubicBezTo>
                    <a:cubicBezTo>
                      <a:pt x="10805" y="10236"/>
                      <a:pt x="10634" y="10992"/>
                      <a:pt x="10415" y="11699"/>
                    </a:cubicBezTo>
                    <a:cubicBezTo>
                      <a:pt x="10390" y="11772"/>
                      <a:pt x="10366" y="11846"/>
                      <a:pt x="10342" y="11919"/>
                    </a:cubicBezTo>
                    <a:cubicBezTo>
                      <a:pt x="10098" y="12577"/>
                      <a:pt x="9732" y="13211"/>
                      <a:pt x="9269" y="13748"/>
                    </a:cubicBezTo>
                    <a:cubicBezTo>
                      <a:pt x="9220" y="13797"/>
                      <a:pt x="9195" y="13846"/>
                      <a:pt x="9122" y="13894"/>
                    </a:cubicBezTo>
                    <a:cubicBezTo>
                      <a:pt x="9073" y="13943"/>
                      <a:pt x="8951" y="14089"/>
                      <a:pt x="8854" y="14163"/>
                    </a:cubicBezTo>
                    <a:cubicBezTo>
                      <a:pt x="8415" y="14602"/>
                      <a:pt x="7903" y="15016"/>
                      <a:pt x="7390" y="15358"/>
                    </a:cubicBezTo>
                    <a:lnTo>
                      <a:pt x="7195" y="15480"/>
                    </a:lnTo>
                    <a:cubicBezTo>
                      <a:pt x="6659" y="15845"/>
                      <a:pt x="6098" y="16163"/>
                      <a:pt x="5488" y="16431"/>
                    </a:cubicBezTo>
                    <a:lnTo>
                      <a:pt x="5293" y="16528"/>
                    </a:lnTo>
                    <a:cubicBezTo>
                      <a:pt x="4220" y="17016"/>
                      <a:pt x="3122" y="17406"/>
                      <a:pt x="2000" y="17675"/>
                    </a:cubicBezTo>
                    <a:cubicBezTo>
                      <a:pt x="1586" y="17797"/>
                      <a:pt x="1196" y="17943"/>
                      <a:pt x="805" y="18138"/>
                    </a:cubicBezTo>
                    <a:lnTo>
                      <a:pt x="732" y="18187"/>
                    </a:lnTo>
                    <a:lnTo>
                      <a:pt x="659" y="18236"/>
                    </a:lnTo>
                    <a:cubicBezTo>
                      <a:pt x="513" y="18333"/>
                      <a:pt x="366" y="18480"/>
                      <a:pt x="269" y="18626"/>
                    </a:cubicBezTo>
                    <a:cubicBezTo>
                      <a:pt x="220" y="18699"/>
                      <a:pt x="171" y="18797"/>
                      <a:pt x="122" y="18894"/>
                    </a:cubicBezTo>
                    <a:cubicBezTo>
                      <a:pt x="122" y="18919"/>
                      <a:pt x="98" y="18943"/>
                      <a:pt x="98" y="18967"/>
                    </a:cubicBezTo>
                    <a:cubicBezTo>
                      <a:pt x="98" y="18992"/>
                      <a:pt x="74" y="19016"/>
                      <a:pt x="74" y="19065"/>
                    </a:cubicBezTo>
                    <a:cubicBezTo>
                      <a:pt x="49" y="19114"/>
                      <a:pt x="25" y="19162"/>
                      <a:pt x="25" y="19236"/>
                    </a:cubicBezTo>
                    <a:cubicBezTo>
                      <a:pt x="0" y="19406"/>
                      <a:pt x="25" y="19601"/>
                      <a:pt x="122" y="19748"/>
                    </a:cubicBezTo>
                    <a:cubicBezTo>
                      <a:pt x="171" y="19845"/>
                      <a:pt x="269" y="19919"/>
                      <a:pt x="391" y="19943"/>
                    </a:cubicBezTo>
                    <a:cubicBezTo>
                      <a:pt x="626" y="19984"/>
                      <a:pt x="2122" y="19997"/>
                      <a:pt x="4128" y="19997"/>
                    </a:cubicBezTo>
                    <a:cubicBezTo>
                      <a:pt x="8138" y="19997"/>
                      <a:pt x="14187" y="19943"/>
                      <a:pt x="16268" y="19943"/>
                    </a:cubicBezTo>
                    <a:cubicBezTo>
                      <a:pt x="16344" y="19951"/>
                      <a:pt x="16419" y="19955"/>
                      <a:pt x="16494" y="19955"/>
                    </a:cubicBezTo>
                    <a:cubicBezTo>
                      <a:pt x="16857" y="19955"/>
                      <a:pt x="17213" y="19861"/>
                      <a:pt x="17537" y="19699"/>
                    </a:cubicBezTo>
                    <a:cubicBezTo>
                      <a:pt x="17561" y="19675"/>
                      <a:pt x="17610" y="19626"/>
                      <a:pt x="17659" y="19601"/>
                    </a:cubicBezTo>
                    <a:cubicBezTo>
                      <a:pt x="17683" y="19577"/>
                      <a:pt x="17707" y="19528"/>
                      <a:pt x="17756" y="19504"/>
                    </a:cubicBezTo>
                    <a:lnTo>
                      <a:pt x="17781" y="19455"/>
                    </a:lnTo>
                    <a:cubicBezTo>
                      <a:pt x="17805" y="19431"/>
                      <a:pt x="17829" y="19406"/>
                      <a:pt x="17854" y="19358"/>
                    </a:cubicBezTo>
                    <a:cubicBezTo>
                      <a:pt x="17878" y="19333"/>
                      <a:pt x="17902" y="19309"/>
                      <a:pt x="17927" y="19260"/>
                    </a:cubicBezTo>
                    <a:lnTo>
                      <a:pt x="17951" y="19211"/>
                    </a:lnTo>
                    <a:cubicBezTo>
                      <a:pt x="17951" y="19187"/>
                      <a:pt x="17976" y="19138"/>
                      <a:pt x="18000" y="19089"/>
                    </a:cubicBezTo>
                    <a:cubicBezTo>
                      <a:pt x="18024" y="19065"/>
                      <a:pt x="18024" y="18992"/>
                      <a:pt x="18049" y="18943"/>
                    </a:cubicBezTo>
                    <a:cubicBezTo>
                      <a:pt x="18073" y="18894"/>
                      <a:pt x="18073" y="18845"/>
                      <a:pt x="18098" y="18797"/>
                    </a:cubicBezTo>
                    <a:cubicBezTo>
                      <a:pt x="18098" y="18723"/>
                      <a:pt x="18122" y="18675"/>
                      <a:pt x="18146" y="18626"/>
                    </a:cubicBezTo>
                    <a:lnTo>
                      <a:pt x="18171" y="18406"/>
                    </a:lnTo>
                    <a:cubicBezTo>
                      <a:pt x="18171" y="18333"/>
                      <a:pt x="18195" y="18260"/>
                      <a:pt x="18195" y="18187"/>
                    </a:cubicBezTo>
                    <a:cubicBezTo>
                      <a:pt x="18220" y="18114"/>
                      <a:pt x="18195" y="18065"/>
                      <a:pt x="18220" y="18016"/>
                    </a:cubicBezTo>
                    <a:lnTo>
                      <a:pt x="18220" y="17845"/>
                    </a:lnTo>
                    <a:cubicBezTo>
                      <a:pt x="18244" y="17528"/>
                      <a:pt x="18244" y="17211"/>
                      <a:pt x="18293" y="16943"/>
                    </a:cubicBezTo>
                    <a:cubicBezTo>
                      <a:pt x="18366" y="16211"/>
                      <a:pt x="18439" y="15480"/>
                      <a:pt x="18537" y="14748"/>
                    </a:cubicBezTo>
                    <a:lnTo>
                      <a:pt x="19049" y="11699"/>
                    </a:lnTo>
                    <a:lnTo>
                      <a:pt x="20293" y="3919"/>
                    </a:lnTo>
                    <a:cubicBezTo>
                      <a:pt x="20293" y="3919"/>
                      <a:pt x="17122" y="187"/>
                      <a:pt x="16683" y="41"/>
                    </a:cubicBezTo>
                    <a:cubicBezTo>
                      <a:pt x="16611" y="13"/>
                      <a:pt x="16517" y="1"/>
                      <a:pt x="164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67;p61">
                <a:extLst>
                  <a:ext uri="{FF2B5EF4-FFF2-40B4-BE49-F238E27FC236}">
                    <a16:creationId xmlns:a16="http://schemas.microsoft.com/office/drawing/2014/main" id="{027D2F92-B524-4299-BA19-9F9AA09055EC}"/>
                  </a:ext>
                </a:extLst>
              </p:cNvPr>
              <p:cNvSpPr/>
              <p:nvPr/>
            </p:nvSpPr>
            <p:spPr>
              <a:xfrm>
                <a:off x="6095211" y="4430464"/>
                <a:ext cx="466796" cy="257768"/>
              </a:xfrm>
              <a:custGeom>
                <a:avLst/>
                <a:gdLst/>
                <a:ahLst/>
                <a:cxnLst/>
                <a:rect l="l" t="t" r="r" b="b"/>
                <a:pathLst>
                  <a:path w="19049" h="10519" extrusionOk="0">
                    <a:moveTo>
                      <a:pt x="10903" y="1"/>
                    </a:moveTo>
                    <a:cubicBezTo>
                      <a:pt x="10805" y="757"/>
                      <a:pt x="10634" y="1513"/>
                      <a:pt x="10415" y="2220"/>
                    </a:cubicBezTo>
                    <a:cubicBezTo>
                      <a:pt x="10390" y="2293"/>
                      <a:pt x="10366" y="2367"/>
                      <a:pt x="10342" y="2440"/>
                    </a:cubicBezTo>
                    <a:cubicBezTo>
                      <a:pt x="10098" y="3098"/>
                      <a:pt x="9732" y="3732"/>
                      <a:pt x="9269" y="4269"/>
                    </a:cubicBezTo>
                    <a:cubicBezTo>
                      <a:pt x="9244" y="4318"/>
                      <a:pt x="9195" y="4367"/>
                      <a:pt x="9122" y="4415"/>
                    </a:cubicBezTo>
                    <a:cubicBezTo>
                      <a:pt x="9073" y="4464"/>
                      <a:pt x="8976" y="4610"/>
                      <a:pt x="8878" y="4684"/>
                    </a:cubicBezTo>
                    <a:cubicBezTo>
                      <a:pt x="8415" y="5123"/>
                      <a:pt x="7903" y="5537"/>
                      <a:pt x="7390" y="5879"/>
                    </a:cubicBezTo>
                    <a:lnTo>
                      <a:pt x="7220" y="6001"/>
                    </a:lnTo>
                    <a:cubicBezTo>
                      <a:pt x="6659" y="6366"/>
                      <a:pt x="6098" y="6684"/>
                      <a:pt x="5488" y="6952"/>
                    </a:cubicBezTo>
                    <a:lnTo>
                      <a:pt x="5293" y="7049"/>
                    </a:lnTo>
                    <a:cubicBezTo>
                      <a:pt x="4220" y="7537"/>
                      <a:pt x="3122" y="7927"/>
                      <a:pt x="2000" y="8196"/>
                    </a:cubicBezTo>
                    <a:cubicBezTo>
                      <a:pt x="1586" y="8318"/>
                      <a:pt x="1196" y="8464"/>
                      <a:pt x="805" y="8659"/>
                    </a:cubicBezTo>
                    <a:lnTo>
                      <a:pt x="732" y="8708"/>
                    </a:lnTo>
                    <a:lnTo>
                      <a:pt x="659" y="8757"/>
                    </a:lnTo>
                    <a:cubicBezTo>
                      <a:pt x="513" y="8854"/>
                      <a:pt x="391" y="9001"/>
                      <a:pt x="269" y="9147"/>
                    </a:cubicBezTo>
                    <a:cubicBezTo>
                      <a:pt x="220" y="9220"/>
                      <a:pt x="171" y="9318"/>
                      <a:pt x="122" y="9415"/>
                    </a:cubicBezTo>
                    <a:cubicBezTo>
                      <a:pt x="122" y="9440"/>
                      <a:pt x="98" y="9464"/>
                      <a:pt x="98" y="9488"/>
                    </a:cubicBezTo>
                    <a:cubicBezTo>
                      <a:pt x="98" y="9513"/>
                      <a:pt x="74" y="9537"/>
                      <a:pt x="74" y="9586"/>
                    </a:cubicBezTo>
                    <a:cubicBezTo>
                      <a:pt x="49" y="9635"/>
                      <a:pt x="25" y="9683"/>
                      <a:pt x="25" y="9757"/>
                    </a:cubicBezTo>
                    <a:cubicBezTo>
                      <a:pt x="0" y="9927"/>
                      <a:pt x="25" y="10122"/>
                      <a:pt x="122" y="10269"/>
                    </a:cubicBezTo>
                    <a:cubicBezTo>
                      <a:pt x="171" y="10366"/>
                      <a:pt x="269" y="10440"/>
                      <a:pt x="391" y="10464"/>
                    </a:cubicBezTo>
                    <a:cubicBezTo>
                      <a:pt x="626" y="10505"/>
                      <a:pt x="2122" y="10518"/>
                      <a:pt x="4128" y="10518"/>
                    </a:cubicBezTo>
                    <a:cubicBezTo>
                      <a:pt x="8138" y="10518"/>
                      <a:pt x="14187" y="10464"/>
                      <a:pt x="16268" y="10464"/>
                    </a:cubicBezTo>
                    <a:cubicBezTo>
                      <a:pt x="16344" y="10472"/>
                      <a:pt x="16419" y="10476"/>
                      <a:pt x="16494" y="10476"/>
                    </a:cubicBezTo>
                    <a:cubicBezTo>
                      <a:pt x="16857" y="10476"/>
                      <a:pt x="17213" y="10382"/>
                      <a:pt x="17537" y="10220"/>
                    </a:cubicBezTo>
                    <a:cubicBezTo>
                      <a:pt x="17561" y="10196"/>
                      <a:pt x="17610" y="10147"/>
                      <a:pt x="17659" y="10122"/>
                    </a:cubicBezTo>
                    <a:cubicBezTo>
                      <a:pt x="17683" y="10098"/>
                      <a:pt x="17707" y="10049"/>
                      <a:pt x="17756" y="10025"/>
                    </a:cubicBezTo>
                    <a:lnTo>
                      <a:pt x="17781" y="9976"/>
                    </a:lnTo>
                    <a:cubicBezTo>
                      <a:pt x="17805" y="9952"/>
                      <a:pt x="17829" y="9927"/>
                      <a:pt x="17854" y="9879"/>
                    </a:cubicBezTo>
                    <a:cubicBezTo>
                      <a:pt x="17878" y="9854"/>
                      <a:pt x="17902" y="9830"/>
                      <a:pt x="17927" y="9781"/>
                    </a:cubicBezTo>
                    <a:lnTo>
                      <a:pt x="17951" y="9732"/>
                    </a:lnTo>
                    <a:cubicBezTo>
                      <a:pt x="17951" y="9708"/>
                      <a:pt x="17976" y="9659"/>
                      <a:pt x="18000" y="9610"/>
                    </a:cubicBezTo>
                    <a:cubicBezTo>
                      <a:pt x="18024" y="9586"/>
                      <a:pt x="18024" y="9513"/>
                      <a:pt x="18049" y="9464"/>
                    </a:cubicBezTo>
                    <a:cubicBezTo>
                      <a:pt x="18073" y="9415"/>
                      <a:pt x="18073" y="9366"/>
                      <a:pt x="18098" y="9318"/>
                    </a:cubicBezTo>
                    <a:cubicBezTo>
                      <a:pt x="18098" y="9244"/>
                      <a:pt x="18122" y="9196"/>
                      <a:pt x="18146" y="9147"/>
                    </a:cubicBezTo>
                    <a:lnTo>
                      <a:pt x="18171" y="8927"/>
                    </a:lnTo>
                    <a:cubicBezTo>
                      <a:pt x="18171" y="8854"/>
                      <a:pt x="18195" y="8781"/>
                      <a:pt x="18195" y="8708"/>
                    </a:cubicBezTo>
                    <a:cubicBezTo>
                      <a:pt x="18220" y="8635"/>
                      <a:pt x="18195" y="8586"/>
                      <a:pt x="18220" y="8537"/>
                    </a:cubicBezTo>
                    <a:lnTo>
                      <a:pt x="18220" y="8366"/>
                    </a:lnTo>
                    <a:cubicBezTo>
                      <a:pt x="18244" y="8049"/>
                      <a:pt x="18244" y="7732"/>
                      <a:pt x="18293" y="7464"/>
                    </a:cubicBezTo>
                    <a:cubicBezTo>
                      <a:pt x="18366" y="6732"/>
                      <a:pt x="18439" y="6001"/>
                      <a:pt x="18537" y="5269"/>
                    </a:cubicBezTo>
                    <a:lnTo>
                      <a:pt x="19049" y="2220"/>
                    </a:lnTo>
                    <a:lnTo>
                      <a:pt x="12537" y="2220"/>
                    </a:lnTo>
                    <a:cubicBezTo>
                      <a:pt x="12390" y="1440"/>
                      <a:pt x="11951" y="757"/>
                      <a:pt x="11342" y="293"/>
                    </a:cubicBezTo>
                    <a:cubicBezTo>
                      <a:pt x="11195" y="196"/>
                      <a:pt x="11049" y="98"/>
                      <a:pt x="109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068;p61">
                <a:extLst>
                  <a:ext uri="{FF2B5EF4-FFF2-40B4-BE49-F238E27FC236}">
                    <a16:creationId xmlns:a16="http://schemas.microsoft.com/office/drawing/2014/main" id="{5DAD5EA1-DB94-41B1-8456-C44D1279DBC9}"/>
                  </a:ext>
                </a:extLst>
              </p:cNvPr>
              <p:cNvSpPr/>
              <p:nvPr/>
            </p:nvSpPr>
            <p:spPr>
              <a:xfrm>
                <a:off x="6093422" y="4654592"/>
                <a:ext cx="446481" cy="33645"/>
              </a:xfrm>
              <a:custGeom>
                <a:avLst/>
                <a:gdLst/>
                <a:ahLst/>
                <a:cxnLst/>
                <a:rect l="l" t="t" r="r" b="b"/>
                <a:pathLst>
                  <a:path w="18220" h="1373" extrusionOk="0">
                    <a:moveTo>
                      <a:pt x="366" y="1"/>
                    </a:moveTo>
                    <a:cubicBezTo>
                      <a:pt x="0" y="537"/>
                      <a:pt x="0" y="1220"/>
                      <a:pt x="464" y="1318"/>
                    </a:cubicBezTo>
                    <a:cubicBezTo>
                      <a:pt x="699" y="1359"/>
                      <a:pt x="2195" y="1372"/>
                      <a:pt x="4201" y="1372"/>
                    </a:cubicBezTo>
                    <a:cubicBezTo>
                      <a:pt x="8211" y="1372"/>
                      <a:pt x="14260" y="1318"/>
                      <a:pt x="16341" y="1318"/>
                    </a:cubicBezTo>
                    <a:cubicBezTo>
                      <a:pt x="16417" y="1326"/>
                      <a:pt x="16492" y="1330"/>
                      <a:pt x="16567" y="1330"/>
                    </a:cubicBezTo>
                    <a:cubicBezTo>
                      <a:pt x="16930" y="1330"/>
                      <a:pt x="17286" y="1236"/>
                      <a:pt x="17610" y="1074"/>
                    </a:cubicBezTo>
                    <a:cubicBezTo>
                      <a:pt x="17927" y="806"/>
                      <a:pt x="18146" y="416"/>
                      <a:pt x="182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069;p61">
                <a:extLst>
                  <a:ext uri="{FF2B5EF4-FFF2-40B4-BE49-F238E27FC236}">
                    <a16:creationId xmlns:a16="http://schemas.microsoft.com/office/drawing/2014/main" id="{DE095C5C-96C6-4621-9D7D-CEBB5B6791F7}"/>
                  </a:ext>
                </a:extLst>
              </p:cNvPr>
              <p:cNvSpPr/>
              <p:nvPr/>
            </p:nvSpPr>
            <p:spPr>
              <a:xfrm>
                <a:off x="6670769" y="3487320"/>
                <a:ext cx="466208" cy="586944"/>
              </a:xfrm>
              <a:custGeom>
                <a:avLst/>
                <a:gdLst/>
                <a:ahLst/>
                <a:cxnLst/>
                <a:rect l="l" t="t" r="r" b="b"/>
                <a:pathLst>
                  <a:path w="19025" h="23952" extrusionOk="0">
                    <a:moveTo>
                      <a:pt x="11318" y="1"/>
                    </a:moveTo>
                    <a:lnTo>
                      <a:pt x="5098" y="1172"/>
                    </a:lnTo>
                    <a:cubicBezTo>
                      <a:pt x="5098" y="1172"/>
                      <a:pt x="318" y="15074"/>
                      <a:pt x="98" y="18074"/>
                    </a:cubicBezTo>
                    <a:cubicBezTo>
                      <a:pt x="1" y="19318"/>
                      <a:pt x="952" y="21635"/>
                      <a:pt x="2147" y="23952"/>
                    </a:cubicBezTo>
                    <a:cubicBezTo>
                      <a:pt x="6196" y="23415"/>
                      <a:pt x="10049" y="22903"/>
                      <a:pt x="12488" y="22659"/>
                    </a:cubicBezTo>
                    <a:cubicBezTo>
                      <a:pt x="14635" y="22439"/>
                      <a:pt x="16171" y="22269"/>
                      <a:pt x="17293" y="22147"/>
                    </a:cubicBezTo>
                    <a:cubicBezTo>
                      <a:pt x="18342" y="21171"/>
                      <a:pt x="19025" y="20537"/>
                      <a:pt x="19025" y="20537"/>
                    </a:cubicBez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070;p61">
                <a:extLst>
                  <a:ext uri="{FF2B5EF4-FFF2-40B4-BE49-F238E27FC236}">
                    <a16:creationId xmlns:a16="http://schemas.microsoft.com/office/drawing/2014/main" id="{C59140A0-BEEE-44FA-B443-6423158B5F4E}"/>
                  </a:ext>
                </a:extLst>
              </p:cNvPr>
              <p:cNvSpPr/>
              <p:nvPr/>
            </p:nvSpPr>
            <p:spPr>
              <a:xfrm>
                <a:off x="5758703" y="2531408"/>
                <a:ext cx="349074" cy="422809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17254" extrusionOk="0">
                    <a:moveTo>
                      <a:pt x="4425" y="0"/>
                    </a:moveTo>
                    <a:cubicBezTo>
                      <a:pt x="3377" y="0"/>
                      <a:pt x="2952" y="595"/>
                      <a:pt x="2952" y="595"/>
                    </a:cubicBezTo>
                    <a:cubicBezTo>
                      <a:pt x="2836" y="566"/>
                      <a:pt x="2717" y="552"/>
                      <a:pt x="2598" y="552"/>
                    </a:cubicBezTo>
                    <a:cubicBezTo>
                      <a:pt x="2319" y="552"/>
                      <a:pt x="2038" y="629"/>
                      <a:pt x="1781" y="766"/>
                    </a:cubicBezTo>
                    <a:cubicBezTo>
                      <a:pt x="1440" y="961"/>
                      <a:pt x="1220" y="1302"/>
                      <a:pt x="1172" y="1693"/>
                    </a:cubicBezTo>
                    <a:cubicBezTo>
                      <a:pt x="855" y="1839"/>
                      <a:pt x="611" y="2132"/>
                      <a:pt x="538" y="2473"/>
                    </a:cubicBezTo>
                    <a:cubicBezTo>
                      <a:pt x="440" y="2912"/>
                      <a:pt x="489" y="3376"/>
                      <a:pt x="660" y="3790"/>
                    </a:cubicBezTo>
                    <a:cubicBezTo>
                      <a:pt x="660" y="3790"/>
                      <a:pt x="538" y="3839"/>
                      <a:pt x="294" y="4302"/>
                    </a:cubicBezTo>
                    <a:cubicBezTo>
                      <a:pt x="1" y="4863"/>
                      <a:pt x="50" y="5546"/>
                      <a:pt x="391" y="6058"/>
                    </a:cubicBezTo>
                    <a:cubicBezTo>
                      <a:pt x="733" y="6741"/>
                      <a:pt x="1464" y="7400"/>
                      <a:pt x="2586" y="8034"/>
                    </a:cubicBezTo>
                    <a:cubicBezTo>
                      <a:pt x="3684" y="8668"/>
                      <a:pt x="5464" y="10473"/>
                      <a:pt x="5879" y="10912"/>
                    </a:cubicBezTo>
                    <a:cubicBezTo>
                      <a:pt x="6294" y="11424"/>
                      <a:pt x="6684" y="11961"/>
                      <a:pt x="7050" y="12522"/>
                    </a:cubicBezTo>
                    <a:cubicBezTo>
                      <a:pt x="7415" y="13058"/>
                      <a:pt x="7806" y="13644"/>
                      <a:pt x="8147" y="14107"/>
                    </a:cubicBezTo>
                    <a:lnTo>
                      <a:pt x="8415" y="14497"/>
                    </a:lnTo>
                    <a:cubicBezTo>
                      <a:pt x="9172" y="15546"/>
                      <a:pt x="10367" y="17253"/>
                      <a:pt x="10367" y="17253"/>
                    </a:cubicBezTo>
                    <a:cubicBezTo>
                      <a:pt x="10367" y="17253"/>
                      <a:pt x="12537" y="16302"/>
                      <a:pt x="12903" y="16034"/>
                    </a:cubicBezTo>
                    <a:cubicBezTo>
                      <a:pt x="13269" y="15766"/>
                      <a:pt x="14245" y="12741"/>
                      <a:pt x="14245" y="12741"/>
                    </a:cubicBezTo>
                    <a:lnTo>
                      <a:pt x="13684" y="11814"/>
                    </a:lnTo>
                    <a:lnTo>
                      <a:pt x="12806" y="10351"/>
                    </a:lnTo>
                    <a:lnTo>
                      <a:pt x="11806" y="8693"/>
                    </a:lnTo>
                    <a:lnTo>
                      <a:pt x="10830" y="7107"/>
                    </a:lnTo>
                    <a:lnTo>
                      <a:pt x="7098" y="1010"/>
                    </a:lnTo>
                    <a:cubicBezTo>
                      <a:pt x="7001" y="888"/>
                      <a:pt x="6903" y="790"/>
                      <a:pt x="6781" y="693"/>
                    </a:cubicBezTo>
                    <a:cubicBezTo>
                      <a:pt x="6147" y="278"/>
                      <a:pt x="5416" y="34"/>
                      <a:pt x="4659" y="10"/>
                    </a:cubicBezTo>
                    <a:cubicBezTo>
                      <a:pt x="4578" y="3"/>
                      <a:pt x="4500" y="0"/>
                      <a:pt x="4425" y="0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071;p61">
                <a:extLst>
                  <a:ext uri="{FF2B5EF4-FFF2-40B4-BE49-F238E27FC236}">
                    <a16:creationId xmlns:a16="http://schemas.microsoft.com/office/drawing/2014/main" id="{43DCACB0-302A-4DB4-957B-AE597EA76615}"/>
                  </a:ext>
                </a:extLst>
              </p:cNvPr>
              <p:cNvSpPr/>
              <p:nvPr/>
            </p:nvSpPr>
            <p:spPr>
              <a:xfrm>
                <a:off x="5828641" y="2549517"/>
                <a:ext cx="285116" cy="325794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13295" extrusionOk="0">
                    <a:moveTo>
                      <a:pt x="4094" y="0"/>
                    </a:moveTo>
                    <a:cubicBezTo>
                      <a:pt x="4037" y="0"/>
                      <a:pt x="3982" y="1"/>
                      <a:pt x="3927" y="3"/>
                    </a:cubicBezTo>
                    <a:cubicBezTo>
                      <a:pt x="3683" y="3"/>
                      <a:pt x="3440" y="27"/>
                      <a:pt x="3220" y="51"/>
                    </a:cubicBezTo>
                    <a:cubicBezTo>
                      <a:pt x="2318" y="149"/>
                      <a:pt x="513" y="588"/>
                      <a:pt x="269" y="954"/>
                    </a:cubicBezTo>
                    <a:cubicBezTo>
                      <a:pt x="25" y="1344"/>
                      <a:pt x="1" y="1978"/>
                      <a:pt x="805" y="2100"/>
                    </a:cubicBezTo>
                    <a:cubicBezTo>
                      <a:pt x="895" y="2111"/>
                      <a:pt x="999" y="2116"/>
                      <a:pt x="1113" y="2116"/>
                    </a:cubicBezTo>
                    <a:cubicBezTo>
                      <a:pt x="2025" y="2116"/>
                      <a:pt x="3586" y="1807"/>
                      <a:pt x="3586" y="1807"/>
                    </a:cubicBezTo>
                    <a:cubicBezTo>
                      <a:pt x="3586" y="1807"/>
                      <a:pt x="4074" y="5441"/>
                      <a:pt x="4952" y="7149"/>
                    </a:cubicBezTo>
                    <a:cubicBezTo>
                      <a:pt x="5488" y="8051"/>
                      <a:pt x="6098" y="8929"/>
                      <a:pt x="6781" y="9710"/>
                    </a:cubicBezTo>
                    <a:cubicBezTo>
                      <a:pt x="7196" y="10222"/>
                      <a:pt x="7610" y="10734"/>
                      <a:pt x="8000" y="11197"/>
                    </a:cubicBezTo>
                    <a:cubicBezTo>
                      <a:pt x="9000" y="12368"/>
                      <a:pt x="9830" y="13295"/>
                      <a:pt x="9830" y="13295"/>
                    </a:cubicBezTo>
                    <a:lnTo>
                      <a:pt x="10854" y="11100"/>
                    </a:lnTo>
                    <a:lnTo>
                      <a:pt x="11634" y="9368"/>
                    </a:lnTo>
                    <a:cubicBezTo>
                      <a:pt x="11634" y="9368"/>
                      <a:pt x="11439" y="9100"/>
                      <a:pt x="11147" y="8685"/>
                    </a:cubicBezTo>
                    <a:cubicBezTo>
                      <a:pt x="10878" y="8246"/>
                      <a:pt x="10488" y="7636"/>
                      <a:pt x="10171" y="7002"/>
                    </a:cubicBezTo>
                    <a:cubicBezTo>
                      <a:pt x="9976" y="6637"/>
                      <a:pt x="9805" y="6271"/>
                      <a:pt x="9683" y="5880"/>
                    </a:cubicBezTo>
                    <a:cubicBezTo>
                      <a:pt x="9220" y="4563"/>
                      <a:pt x="8196" y="1832"/>
                      <a:pt x="7074" y="929"/>
                    </a:cubicBezTo>
                    <a:cubicBezTo>
                      <a:pt x="6132" y="195"/>
                      <a:pt x="4997" y="0"/>
                      <a:pt x="4094" y="0"/>
                    </a:cubicBezTo>
                    <a:close/>
                  </a:path>
                </a:pathLst>
              </a:custGeom>
              <a:solidFill>
                <a:srgbClr val="E58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072;p61">
                <a:extLst>
                  <a:ext uri="{FF2B5EF4-FFF2-40B4-BE49-F238E27FC236}">
                    <a16:creationId xmlns:a16="http://schemas.microsoft.com/office/drawing/2014/main" id="{65BCAA3D-53FD-415C-9D5F-09011E514C06}"/>
                  </a:ext>
                </a:extLst>
              </p:cNvPr>
              <p:cNvSpPr/>
              <p:nvPr/>
            </p:nvSpPr>
            <p:spPr>
              <a:xfrm>
                <a:off x="5948767" y="2546577"/>
                <a:ext cx="696310" cy="615786"/>
              </a:xfrm>
              <a:custGeom>
                <a:avLst/>
                <a:gdLst/>
                <a:ahLst/>
                <a:cxnLst/>
                <a:rect l="l" t="t" r="r" b="b"/>
                <a:pathLst>
                  <a:path w="28415" h="25129" extrusionOk="0">
                    <a:moveTo>
                      <a:pt x="25781" y="1"/>
                    </a:moveTo>
                    <a:cubicBezTo>
                      <a:pt x="25781" y="1"/>
                      <a:pt x="21537" y="1562"/>
                      <a:pt x="18488" y="7025"/>
                    </a:cubicBezTo>
                    <a:cubicBezTo>
                      <a:pt x="16370" y="10814"/>
                      <a:pt x="13912" y="12127"/>
                      <a:pt x="12099" y="12127"/>
                    </a:cubicBezTo>
                    <a:cubicBezTo>
                      <a:pt x="12033" y="12127"/>
                      <a:pt x="11967" y="12126"/>
                      <a:pt x="11903" y="12122"/>
                    </a:cubicBezTo>
                    <a:cubicBezTo>
                      <a:pt x="10098" y="12000"/>
                      <a:pt x="8171" y="11000"/>
                      <a:pt x="7562" y="10342"/>
                    </a:cubicBezTo>
                    <a:cubicBezTo>
                      <a:pt x="6928" y="9683"/>
                      <a:pt x="6732" y="9488"/>
                      <a:pt x="6732" y="9488"/>
                    </a:cubicBezTo>
                    <a:cubicBezTo>
                      <a:pt x="6732" y="9488"/>
                      <a:pt x="4269" y="12732"/>
                      <a:pt x="2391" y="15781"/>
                    </a:cubicBezTo>
                    <a:cubicBezTo>
                      <a:pt x="538" y="18829"/>
                      <a:pt x="1" y="20171"/>
                      <a:pt x="1" y="20171"/>
                    </a:cubicBezTo>
                    <a:cubicBezTo>
                      <a:pt x="1" y="20171"/>
                      <a:pt x="3903" y="24976"/>
                      <a:pt x="10586" y="25122"/>
                    </a:cubicBezTo>
                    <a:cubicBezTo>
                      <a:pt x="10770" y="25127"/>
                      <a:pt x="10950" y="25129"/>
                      <a:pt x="11129" y="25129"/>
                    </a:cubicBezTo>
                    <a:cubicBezTo>
                      <a:pt x="17442" y="25129"/>
                      <a:pt x="20464" y="22268"/>
                      <a:pt x="20464" y="22268"/>
                    </a:cubicBezTo>
                    <a:lnTo>
                      <a:pt x="28415" y="5878"/>
                    </a:lnTo>
                    <a:lnTo>
                      <a:pt x="25781" y="1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7073;p61">
                <a:extLst>
                  <a:ext uri="{FF2B5EF4-FFF2-40B4-BE49-F238E27FC236}">
                    <a16:creationId xmlns:a16="http://schemas.microsoft.com/office/drawing/2014/main" id="{24C69642-8BBD-4FFF-8C9D-A11120A0F24F}"/>
                  </a:ext>
                </a:extLst>
              </p:cNvPr>
              <p:cNvSpPr/>
              <p:nvPr/>
            </p:nvSpPr>
            <p:spPr>
              <a:xfrm>
                <a:off x="7136372" y="4345602"/>
                <a:ext cx="488311" cy="349123"/>
              </a:xfrm>
              <a:custGeom>
                <a:avLst/>
                <a:gdLst/>
                <a:ahLst/>
                <a:cxnLst/>
                <a:rect l="l" t="t" r="r" b="b"/>
                <a:pathLst>
                  <a:path w="19927" h="14247" extrusionOk="0">
                    <a:moveTo>
                      <a:pt x="14415" y="0"/>
                    </a:moveTo>
                    <a:cubicBezTo>
                      <a:pt x="13927" y="25"/>
                      <a:pt x="13463" y="171"/>
                      <a:pt x="12976" y="244"/>
                    </a:cubicBezTo>
                    <a:cubicBezTo>
                      <a:pt x="12415" y="318"/>
                      <a:pt x="11854" y="366"/>
                      <a:pt x="11317" y="391"/>
                    </a:cubicBezTo>
                    <a:cubicBezTo>
                      <a:pt x="11008" y="399"/>
                      <a:pt x="10697" y="402"/>
                      <a:pt x="10385" y="402"/>
                    </a:cubicBezTo>
                    <a:cubicBezTo>
                      <a:pt x="9762" y="402"/>
                      <a:pt x="9138" y="391"/>
                      <a:pt x="8537" y="391"/>
                    </a:cubicBezTo>
                    <a:lnTo>
                      <a:pt x="8488" y="391"/>
                    </a:lnTo>
                    <a:cubicBezTo>
                      <a:pt x="7586" y="391"/>
                      <a:pt x="6683" y="391"/>
                      <a:pt x="5756" y="342"/>
                    </a:cubicBezTo>
                    <a:cubicBezTo>
                      <a:pt x="5488" y="318"/>
                      <a:pt x="5171" y="318"/>
                      <a:pt x="4878" y="318"/>
                    </a:cubicBezTo>
                    <a:cubicBezTo>
                      <a:pt x="5488" y="1293"/>
                      <a:pt x="6195" y="2488"/>
                      <a:pt x="6829" y="3659"/>
                    </a:cubicBezTo>
                    <a:cubicBezTo>
                      <a:pt x="8171" y="6025"/>
                      <a:pt x="9268" y="8342"/>
                      <a:pt x="8878" y="8805"/>
                    </a:cubicBezTo>
                    <a:cubicBezTo>
                      <a:pt x="8585" y="9195"/>
                      <a:pt x="7732" y="9683"/>
                      <a:pt x="7293" y="9878"/>
                    </a:cubicBezTo>
                    <a:cubicBezTo>
                      <a:pt x="6342" y="10342"/>
                      <a:pt x="5317" y="10708"/>
                      <a:pt x="4317" y="11073"/>
                    </a:cubicBezTo>
                    <a:cubicBezTo>
                      <a:pt x="3659" y="11342"/>
                      <a:pt x="2976" y="11586"/>
                      <a:pt x="2342" y="11829"/>
                    </a:cubicBezTo>
                    <a:cubicBezTo>
                      <a:pt x="1732" y="12049"/>
                      <a:pt x="952" y="12171"/>
                      <a:pt x="464" y="12659"/>
                    </a:cubicBezTo>
                    <a:cubicBezTo>
                      <a:pt x="171" y="12976"/>
                      <a:pt x="0" y="13415"/>
                      <a:pt x="25" y="13854"/>
                    </a:cubicBezTo>
                    <a:cubicBezTo>
                      <a:pt x="93" y="14103"/>
                      <a:pt x="307" y="14247"/>
                      <a:pt x="533" y="14247"/>
                    </a:cubicBezTo>
                    <a:cubicBezTo>
                      <a:pt x="550" y="14247"/>
                      <a:pt x="568" y="14246"/>
                      <a:pt x="586" y="14244"/>
                    </a:cubicBezTo>
                    <a:lnTo>
                      <a:pt x="18707" y="14244"/>
                    </a:lnTo>
                    <a:cubicBezTo>
                      <a:pt x="19463" y="14122"/>
                      <a:pt x="19927" y="13317"/>
                      <a:pt x="19610" y="12610"/>
                    </a:cubicBezTo>
                    <a:lnTo>
                      <a:pt x="18537" y="10000"/>
                    </a:lnTo>
                    <a:lnTo>
                      <a:pt x="16293" y="4537"/>
                    </a:lnTo>
                    <a:lnTo>
                      <a:pt x="16073" y="4049"/>
                    </a:lnTo>
                    <a:lnTo>
                      <a:pt x="144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074;p61">
                <a:extLst>
                  <a:ext uri="{FF2B5EF4-FFF2-40B4-BE49-F238E27FC236}">
                    <a16:creationId xmlns:a16="http://schemas.microsoft.com/office/drawing/2014/main" id="{6A0569F5-181C-420B-8B3E-504E5B7F94E5}"/>
                  </a:ext>
                </a:extLst>
              </p:cNvPr>
              <p:cNvSpPr/>
              <p:nvPr/>
            </p:nvSpPr>
            <p:spPr>
              <a:xfrm>
                <a:off x="7136372" y="4662360"/>
                <a:ext cx="484733" cy="32518"/>
              </a:xfrm>
              <a:custGeom>
                <a:avLst/>
                <a:gdLst/>
                <a:ahLst/>
                <a:cxnLst/>
                <a:rect l="l" t="t" r="r" b="b"/>
                <a:pathLst>
                  <a:path w="19781" h="1327" extrusionOk="0">
                    <a:moveTo>
                      <a:pt x="293" y="1"/>
                    </a:moveTo>
                    <a:cubicBezTo>
                      <a:pt x="98" y="269"/>
                      <a:pt x="0" y="611"/>
                      <a:pt x="25" y="928"/>
                    </a:cubicBezTo>
                    <a:cubicBezTo>
                      <a:pt x="68" y="1165"/>
                      <a:pt x="264" y="1326"/>
                      <a:pt x="495" y="1326"/>
                    </a:cubicBezTo>
                    <a:cubicBezTo>
                      <a:pt x="524" y="1326"/>
                      <a:pt x="555" y="1324"/>
                      <a:pt x="586" y="1318"/>
                    </a:cubicBezTo>
                    <a:lnTo>
                      <a:pt x="18707" y="1318"/>
                    </a:lnTo>
                    <a:cubicBezTo>
                      <a:pt x="19341" y="1245"/>
                      <a:pt x="19780" y="635"/>
                      <a:pt x="196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075;p61">
                <a:extLst>
                  <a:ext uri="{FF2B5EF4-FFF2-40B4-BE49-F238E27FC236}">
                    <a16:creationId xmlns:a16="http://schemas.microsoft.com/office/drawing/2014/main" id="{BAB941FB-C86D-4EC7-AE48-22EA1B930608}"/>
                  </a:ext>
                </a:extLst>
              </p:cNvPr>
              <p:cNvSpPr/>
              <p:nvPr/>
            </p:nvSpPr>
            <p:spPr>
              <a:xfrm>
                <a:off x="6332497" y="3005590"/>
                <a:ext cx="722603" cy="1396785"/>
              </a:xfrm>
              <a:custGeom>
                <a:avLst/>
                <a:gdLst/>
                <a:ahLst/>
                <a:cxnLst/>
                <a:rect l="l" t="t" r="r" b="b"/>
                <a:pathLst>
                  <a:path w="29488" h="57000" extrusionOk="0">
                    <a:moveTo>
                      <a:pt x="27365" y="1"/>
                    </a:moveTo>
                    <a:lnTo>
                      <a:pt x="23512" y="1172"/>
                    </a:lnTo>
                    <a:lnTo>
                      <a:pt x="14805" y="3781"/>
                    </a:lnTo>
                    <a:lnTo>
                      <a:pt x="15634" y="5513"/>
                    </a:lnTo>
                    <a:cubicBezTo>
                      <a:pt x="15634" y="5513"/>
                      <a:pt x="10610" y="15098"/>
                      <a:pt x="5902" y="29415"/>
                    </a:cubicBezTo>
                    <a:cubicBezTo>
                      <a:pt x="1195" y="43731"/>
                      <a:pt x="0" y="54780"/>
                      <a:pt x="0" y="54780"/>
                    </a:cubicBezTo>
                    <a:cubicBezTo>
                      <a:pt x="1109" y="54688"/>
                      <a:pt x="2223" y="54641"/>
                      <a:pt x="3337" y="54641"/>
                    </a:cubicBezTo>
                    <a:cubicBezTo>
                      <a:pt x="5752" y="54641"/>
                      <a:pt x="8167" y="54858"/>
                      <a:pt x="10536" y="55292"/>
                    </a:cubicBezTo>
                    <a:cubicBezTo>
                      <a:pt x="16049" y="56365"/>
                      <a:pt x="16683" y="56999"/>
                      <a:pt x="16683" y="56999"/>
                    </a:cubicBezTo>
                    <a:cubicBezTo>
                      <a:pt x="16683" y="56999"/>
                      <a:pt x="18853" y="36683"/>
                      <a:pt x="21975" y="23732"/>
                    </a:cubicBezTo>
                    <a:lnTo>
                      <a:pt x="29487" y="3806"/>
                    </a:lnTo>
                    <a:lnTo>
                      <a:pt x="273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076;p61">
                <a:extLst>
                  <a:ext uri="{FF2B5EF4-FFF2-40B4-BE49-F238E27FC236}">
                    <a16:creationId xmlns:a16="http://schemas.microsoft.com/office/drawing/2014/main" id="{4A94EB01-D4AA-4A56-BEF5-6BCEB28514D5}"/>
                  </a:ext>
                </a:extLst>
              </p:cNvPr>
              <p:cNvSpPr/>
              <p:nvPr/>
            </p:nvSpPr>
            <p:spPr>
              <a:xfrm>
                <a:off x="6329507" y="3001424"/>
                <a:ext cx="728583" cy="1402740"/>
              </a:xfrm>
              <a:custGeom>
                <a:avLst/>
                <a:gdLst/>
                <a:ahLst/>
                <a:cxnLst/>
                <a:rect l="l" t="t" r="r" b="b"/>
                <a:pathLst>
                  <a:path w="29732" h="57243" extrusionOk="0">
                    <a:moveTo>
                      <a:pt x="27439" y="268"/>
                    </a:moveTo>
                    <a:lnTo>
                      <a:pt x="29512" y="3976"/>
                    </a:lnTo>
                    <a:lnTo>
                      <a:pt x="22000" y="23853"/>
                    </a:lnTo>
                    <a:cubicBezTo>
                      <a:pt x="19049" y="36048"/>
                      <a:pt x="16927" y="54974"/>
                      <a:pt x="16707" y="56974"/>
                    </a:cubicBezTo>
                    <a:cubicBezTo>
                      <a:pt x="16293" y="56755"/>
                      <a:pt x="14927" y="56169"/>
                      <a:pt x="10683" y="55365"/>
                    </a:cubicBezTo>
                    <a:cubicBezTo>
                      <a:pt x="8286" y="54923"/>
                      <a:pt x="5853" y="54706"/>
                      <a:pt x="3418" y="54706"/>
                    </a:cubicBezTo>
                    <a:cubicBezTo>
                      <a:pt x="2360" y="54706"/>
                      <a:pt x="1301" y="54747"/>
                      <a:pt x="244" y="54828"/>
                    </a:cubicBezTo>
                    <a:cubicBezTo>
                      <a:pt x="390" y="53560"/>
                      <a:pt x="1756" y="42950"/>
                      <a:pt x="6122" y="29609"/>
                    </a:cubicBezTo>
                    <a:cubicBezTo>
                      <a:pt x="10780" y="15488"/>
                      <a:pt x="15805" y="5805"/>
                      <a:pt x="15854" y="5732"/>
                    </a:cubicBezTo>
                    <a:lnTo>
                      <a:pt x="15878" y="5683"/>
                    </a:lnTo>
                    <a:lnTo>
                      <a:pt x="15097" y="4024"/>
                    </a:lnTo>
                    <a:lnTo>
                      <a:pt x="27439" y="268"/>
                    </a:lnTo>
                    <a:close/>
                    <a:moveTo>
                      <a:pt x="27512" y="0"/>
                    </a:moveTo>
                    <a:lnTo>
                      <a:pt x="14780" y="3878"/>
                    </a:lnTo>
                    <a:lnTo>
                      <a:pt x="15634" y="5659"/>
                    </a:lnTo>
                    <a:cubicBezTo>
                      <a:pt x="15244" y="6415"/>
                      <a:pt x="10390" y="15878"/>
                      <a:pt x="5927" y="29536"/>
                    </a:cubicBezTo>
                    <a:cubicBezTo>
                      <a:pt x="1268" y="43706"/>
                      <a:pt x="0" y="54828"/>
                      <a:pt x="0" y="54926"/>
                    </a:cubicBezTo>
                    <a:lnTo>
                      <a:pt x="0" y="55072"/>
                    </a:lnTo>
                    <a:lnTo>
                      <a:pt x="122" y="55072"/>
                    </a:lnTo>
                    <a:cubicBezTo>
                      <a:pt x="1273" y="54968"/>
                      <a:pt x="2426" y="54917"/>
                      <a:pt x="3579" y="54917"/>
                    </a:cubicBezTo>
                    <a:cubicBezTo>
                      <a:pt x="5944" y="54917"/>
                      <a:pt x="8306" y="55133"/>
                      <a:pt x="10634" y="55560"/>
                    </a:cubicBezTo>
                    <a:cubicBezTo>
                      <a:pt x="15951" y="56609"/>
                      <a:pt x="16683" y="57218"/>
                      <a:pt x="16732" y="57243"/>
                    </a:cubicBezTo>
                    <a:lnTo>
                      <a:pt x="16878" y="57169"/>
                    </a:lnTo>
                    <a:cubicBezTo>
                      <a:pt x="16902" y="56950"/>
                      <a:pt x="19097" y="36682"/>
                      <a:pt x="22195" y="23878"/>
                    </a:cubicBezTo>
                    <a:lnTo>
                      <a:pt x="29731" y="3927"/>
                    </a:lnTo>
                    <a:lnTo>
                      <a:pt x="275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077;p61">
                <a:extLst>
                  <a:ext uri="{FF2B5EF4-FFF2-40B4-BE49-F238E27FC236}">
                    <a16:creationId xmlns:a16="http://schemas.microsoft.com/office/drawing/2014/main" id="{D4B1121F-2633-4DB0-AB8F-3D799E9F985E}"/>
                  </a:ext>
                </a:extLst>
              </p:cNvPr>
              <p:cNvSpPr/>
              <p:nvPr/>
            </p:nvSpPr>
            <p:spPr>
              <a:xfrm>
                <a:off x="6844096" y="3071926"/>
                <a:ext cx="819447" cy="1367207"/>
              </a:xfrm>
              <a:custGeom>
                <a:avLst/>
                <a:gdLst/>
                <a:ahLst/>
                <a:cxnLst/>
                <a:rect l="l" t="t" r="r" b="b"/>
                <a:pathLst>
                  <a:path w="33440" h="55793" extrusionOk="0">
                    <a:moveTo>
                      <a:pt x="9420" y="1"/>
                    </a:moveTo>
                    <a:cubicBezTo>
                      <a:pt x="9418" y="1"/>
                      <a:pt x="9417" y="1"/>
                      <a:pt x="9415" y="1"/>
                    </a:cubicBezTo>
                    <a:cubicBezTo>
                      <a:pt x="9415" y="1"/>
                      <a:pt x="3123" y="1343"/>
                      <a:pt x="2952" y="2147"/>
                    </a:cubicBezTo>
                    <a:cubicBezTo>
                      <a:pt x="2806" y="2928"/>
                      <a:pt x="1" y="13781"/>
                      <a:pt x="1" y="13781"/>
                    </a:cubicBezTo>
                    <a:lnTo>
                      <a:pt x="1074" y="20757"/>
                    </a:lnTo>
                    <a:cubicBezTo>
                      <a:pt x="2464" y="25708"/>
                      <a:pt x="4171" y="30586"/>
                      <a:pt x="6171" y="35342"/>
                    </a:cubicBezTo>
                    <a:cubicBezTo>
                      <a:pt x="9635" y="43683"/>
                      <a:pt x="16635" y="55610"/>
                      <a:pt x="16635" y="55610"/>
                    </a:cubicBezTo>
                    <a:cubicBezTo>
                      <a:pt x="17915" y="55731"/>
                      <a:pt x="19202" y="55792"/>
                      <a:pt x="20488" y="55792"/>
                    </a:cubicBezTo>
                    <a:cubicBezTo>
                      <a:pt x="21775" y="55792"/>
                      <a:pt x="23061" y="55731"/>
                      <a:pt x="24342" y="55610"/>
                    </a:cubicBezTo>
                    <a:cubicBezTo>
                      <a:pt x="28610" y="55171"/>
                      <a:pt x="33439" y="53732"/>
                      <a:pt x="33439" y="53732"/>
                    </a:cubicBezTo>
                    <a:cubicBezTo>
                      <a:pt x="29512" y="46366"/>
                      <a:pt x="25415" y="39098"/>
                      <a:pt x="22171" y="31391"/>
                    </a:cubicBezTo>
                    <a:cubicBezTo>
                      <a:pt x="20171" y="26610"/>
                      <a:pt x="18195" y="21830"/>
                      <a:pt x="16269" y="17025"/>
                    </a:cubicBezTo>
                    <a:cubicBezTo>
                      <a:pt x="15807" y="15907"/>
                      <a:pt x="9915" y="1"/>
                      <a:pt x="94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078;p61">
                <a:extLst>
                  <a:ext uri="{FF2B5EF4-FFF2-40B4-BE49-F238E27FC236}">
                    <a16:creationId xmlns:a16="http://schemas.microsoft.com/office/drawing/2014/main" id="{7191DF74-169C-4796-AB5F-74298955DBB7}"/>
                  </a:ext>
                </a:extLst>
              </p:cNvPr>
              <p:cNvSpPr/>
              <p:nvPr/>
            </p:nvSpPr>
            <p:spPr>
              <a:xfrm>
                <a:off x="6841719" y="3069476"/>
                <a:ext cx="825402" cy="1372354"/>
              </a:xfrm>
              <a:custGeom>
                <a:avLst/>
                <a:gdLst/>
                <a:ahLst/>
                <a:cxnLst/>
                <a:rect l="l" t="t" r="r" b="b"/>
                <a:pathLst>
                  <a:path w="33683" h="56003" extrusionOk="0">
                    <a:moveTo>
                      <a:pt x="9512" y="199"/>
                    </a:moveTo>
                    <a:cubicBezTo>
                      <a:pt x="10073" y="784"/>
                      <a:pt x="13951" y="11076"/>
                      <a:pt x="15439" y="14979"/>
                    </a:cubicBezTo>
                    <a:cubicBezTo>
                      <a:pt x="15853" y="16101"/>
                      <a:pt x="16171" y="16930"/>
                      <a:pt x="16268" y="17149"/>
                    </a:cubicBezTo>
                    <a:cubicBezTo>
                      <a:pt x="18512" y="22686"/>
                      <a:pt x="20390" y="27271"/>
                      <a:pt x="22170" y="31539"/>
                    </a:cubicBezTo>
                    <a:cubicBezTo>
                      <a:pt x="24805" y="37783"/>
                      <a:pt x="28048" y="43856"/>
                      <a:pt x="31219" y="49710"/>
                    </a:cubicBezTo>
                    <a:cubicBezTo>
                      <a:pt x="31926" y="51075"/>
                      <a:pt x="32658" y="52417"/>
                      <a:pt x="33365" y="53758"/>
                    </a:cubicBezTo>
                    <a:cubicBezTo>
                      <a:pt x="32585" y="54002"/>
                      <a:pt x="28268" y="55222"/>
                      <a:pt x="24439" y="55588"/>
                    </a:cubicBezTo>
                    <a:cubicBezTo>
                      <a:pt x="23170" y="55710"/>
                      <a:pt x="21896" y="55770"/>
                      <a:pt x="20622" y="55770"/>
                    </a:cubicBezTo>
                    <a:cubicBezTo>
                      <a:pt x="19347" y="55770"/>
                      <a:pt x="18073" y="55710"/>
                      <a:pt x="16805" y="55588"/>
                    </a:cubicBezTo>
                    <a:cubicBezTo>
                      <a:pt x="16317" y="54783"/>
                      <a:pt x="9683" y="43368"/>
                      <a:pt x="6366" y="35393"/>
                    </a:cubicBezTo>
                    <a:cubicBezTo>
                      <a:pt x="4366" y="30637"/>
                      <a:pt x="2683" y="25783"/>
                      <a:pt x="1268" y="20832"/>
                    </a:cubicBezTo>
                    <a:lnTo>
                      <a:pt x="195" y="13881"/>
                    </a:lnTo>
                    <a:cubicBezTo>
                      <a:pt x="390" y="13198"/>
                      <a:pt x="3000" y="3052"/>
                      <a:pt x="3171" y="2247"/>
                    </a:cubicBezTo>
                    <a:cubicBezTo>
                      <a:pt x="3268" y="1735"/>
                      <a:pt x="7098" y="711"/>
                      <a:pt x="9512" y="199"/>
                    </a:cubicBezTo>
                    <a:close/>
                    <a:moveTo>
                      <a:pt x="9511" y="0"/>
                    </a:moveTo>
                    <a:cubicBezTo>
                      <a:pt x="9503" y="0"/>
                      <a:pt x="9495" y="1"/>
                      <a:pt x="9488" y="4"/>
                    </a:cubicBezTo>
                    <a:cubicBezTo>
                      <a:pt x="8439" y="223"/>
                      <a:pt x="3098" y="1443"/>
                      <a:pt x="2951" y="2223"/>
                    </a:cubicBezTo>
                    <a:cubicBezTo>
                      <a:pt x="2781" y="3003"/>
                      <a:pt x="25" y="13735"/>
                      <a:pt x="0" y="13857"/>
                    </a:cubicBezTo>
                    <a:lnTo>
                      <a:pt x="0" y="13881"/>
                    </a:lnTo>
                    <a:lnTo>
                      <a:pt x="0" y="13906"/>
                    </a:lnTo>
                    <a:lnTo>
                      <a:pt x="1049" y="20881"/>
                    </a:lnTo>
                    <a:cubicBezTo>
                      <a:pt x="2464" y="25857"/>
                      <a:pt x="4171" y="30710"/>
                      <a:pt x="6171" y="35490"/>
                    </a:cubicBezTo>
                    <a:cubicBezTo>
                      <a:pt x="9610" y="43734"/>
                      <a:pt x="16585" y="55636"/>
                      <a:pt x="16658" y="55758"/>
                    </a:cubicBezTo>
                    <a:lnTo>
                      <a:pt x="16683" y="55807"/>
                    </a:lnTo>
                    <a:lnTo>
                      <a:pt x="16732" y="55807"/>
                    </a:lnTo>
                    <a:cubicBezTo>
                      <a:pt x="18000" y="55929"/>
                      <a:pt x="19268" y="56002"/>
                      <a:pt x="20561" y="56002"/>
                    </a:cubicBezTo>
                    <a:cubicBezTo>
                      <a:pt x="21707" y="56002"/>
                      <a:pt x="23024" y="55953"/>
                      <a:pt x="24439" y="55807"/>
                    </a:cubicBezTo>
                    <a:cubicBezTo>
                      <a:pt x="28682" y="55368"/>
                      <a:pt x="33512" y="53929"/>
                      <a:pt x="33560" y="53929"/>
                    </a:cubicBezTo>
                    <a:lnTo>
                      <a:pt x="33682" y="53905"/>
                    </a:lnTo>
                    <a:lnTo>
                      <a:pt x="33609" y="53783"/>
                    </a:lnTo>
                    <a:cubicBezTo>
                      <a:pt x="32878" y="52393"/>
                      <a:pt x="32146" y="51002"/>
                      <a:pt x="31390" y="49636"/>
                    </a:cubicBezTo>
                    <a:cubicBezTo>
                      <a:pt x="28243" y="43759"/>
                      <a:pt x="24975" y="37710"/>
                      <a:pt x="22366" y="31466"/>
                    </a:cubicBezTo>
                    <a:cubicBezTo>
                      <a:pt x="20585" y="27198"/>
                      <a:pt x="18707" y="22637"/>
                      <a:pt x="16463" y="17076"/>
                    </a:cubicBezTo>
                    <a:cubicBezTo>
                      <a:pt x="16366" y="16857"/>
                      <a:pt x="16049" y="16028"/>
                      <a:pt x="15634" y="14906"/>
                    </a:cubicBezTo>
                    <a:cubicBezTo>
                      <a:pt x="10513" y="1392"/>
                      <a:pt x="9794" y="0"/>
                      <a:pt x="95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079;p61">
                <a:extLst>
                  <a:ext uri="{FF2B5EF4-FFF2-40B4-BE49-F238E27FC236}">
                    <a16:creationId xmlns:a16="http://schemas.microsoft.com/office/drawing/2014/main" id="{A0EC5C7A-970C-4E64-84CD-ADBFA7C9898B}"/>
                  </a:ext>
                </a:extLst>
              </p:cNvPr>
              <p:cNvSpPr/>
              <p:nvPr/>
            </p:nvSpPr>
            <p:spPr>
              <a:xfrm>
                <a:off x="6564391" y="2434194"/>
                <a:ext cx="205033" cy="167884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6851" extrusionOk="0">
                    <a:moveTo>
                      <a:pt x="6392" y="0"/>
                    </a:moveTo>
                    <a:cubicBezTo>
                      <a:pt x="5810" y="0"/>
                      <a:pt x="5055" y="1788"/>
                      <a:pt x="3634" y="2294"/>
                    </a:cubicBezTo>
                    <a:cubicBezTo>
                      <a:pt x="1708" y="2977"/>
                      <a:pt x="830" y="2562"/>
                      <a:pt x="415" y="2904"/>
                    </a:cubicBezTo>
                    <a:cubicBezTo>
                      <a:pt x="0" y="3245"/>
                      <a:pt x="147" y="3538"/>
                      <a:pt x="415" y="4465"/>
                    </a:cubicBezTo>
                    <a:cubicBezTo>
                      <a:pt x="683" y="5391"/>
                      <a:pt x="1147" y="6318"/>
                      <a:pt x="2488" y="6611"/>
                    </a:cubicBezTo>
                    <a:cubicBezTo>
                      <a:pt x="3077" y="6731"/>
                      <a:pt x="3910" y="6851"/>
                      <a:pt x="4738" y="6851"/>
                    </a:cubicBezTo>
                    <a:cubicBezTo>
                      <a:pt x="5762" y="6851"/>
                      <a:pt x="6778" y="6668"/>
                      <a:pt x="7317" y="6074"/>
                    </a:cubicBezTo>
                    <a:cubicBezTo>
                      <a:pt x="8268" y="4977"/>
                      <a:pt x="8000" y="3318"/>
                      <a:pt x="8000" y="3318"/>
                    </a:cubicBezTo>
                    <a:cubicBezTo>
                      <a:pt x="8000" y="3318"/>
                      <a:pt x="8366" y="2196"/>
                      <a:pt x="7610" y="1513"/>
                    </a:cubicBezTo>
                    <a:cubicBezTo>
                      <a:pt x="6854" y="855"/>
                      <a:pt x="7025" y="26"/>
                      <a:pt x="6415" y="1"/>
                    </a:cubicBezTo>
                    <a:cubicBezTo>
                      <a:pt x="6407" y="1"/>
                      <a:pt x="6399" y="0"/>
                      <a:pt x="63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080;p61">
                <a:extLst>
                  <a:ext uri="{FF2B5EF4-FFF2-40B4-BE49-F238E27FC236}">
                    <a16:creationId xmlns:a16="http://schemas.microsoft.com/office/drawing/2014/main" id="{E3E047F6-706F-4DD2-BC66-9C7ACFBFBBB8}"/>
                  </a:ext>
                </a:extLst>
              </p:cNvPr>
              <p:cNvSpPr/>
              <p:nvPr/>
            </p:nvSpPr>
            <p:spPr>
              <a:xfrm>
                <a:off x="6514180" y="2489209"/>
                <a:ext cx="448270" cy="621888"/>
              </a:xfrm>
              <a:custGeom>
                <a:avLst/>
                <a:gdLst/>
                <a:ahLst/>
                <a:cxnLst/>
                <a:rect l="l" t="t" r="r" b="b"/>
                <a:pathLst>
                  <a:path w="18293" h="25378" extrusionOk="0">
                    <a:moveTo>
                      <a:pt x="13049" y="0"/>
                    </a:moveTo>
                    <a:lnTo>
                      <a:pt x="9610" y="122"/>
                    </a:lnTo>
                    <a:cubicBezTo>
                      <a:pt x="9610" y="122"/>
                      <a:pt x="7025" y="1073"/>
                      <a:pt x="6903" y="1073"/>
                    </a:cubicBezTo>
                    <a:cubicBezTo>
                      <a:pt x="6757" y="1073"/>
                      <a:pt x="4147" y="1854"/>
                      <a:pt x="3001" y="3146"/>
                    </a:cubicBezTo>
                    <a:cubicBezTo>
                      <a:pt x="2562" y="3634"/>
                      <a:pt x="2074" y="4634"/>
                      <a:pt x="1635" y="5829"/>
                    </a:cubicBezTo>
                    <a:cubicBezTo>
                      <a:pt x="1391" y="6512"/>
                      <a:pt x="1147" y="7268"/>
                      <a:pt x="927" y="8024"/>
                    </a:cubicBezTo>
                    <a:cubicBezTo>
                      <a:pt x="586" y="9244"/>
                      <a:pt x="342" y="10512"/>
                      <a:pt x="220" y="11780"/>
                    </a:cubicBezTo>
                    <a:cubicBezTo>
                      <a:pt x="1" y="14439"/>
                      <a:pt x="3513" y="19146"/>
                      <a:pt x="4220" y="20878"/>
                    </a:cubicBezTo>
                    <a:cubicBezTo>
                      <a:pt x="4952" y="22634"/>
                      <a:pt x="4903" y="23122"/>
                      <a:pt x="5220" y="24073"/>
                    </a:cubicBezTo>
                    <a:cubicBezTo>
                      <a:pt x="5492" y="24950"/>
                      <a:pt x="5736" y="25377"/>
                      <a:pt x="6447" y="25377"/>
                    </a:cubicBezTo>
                    <a:cubicBezTo>
                      <a:pt x="6882" y="25377"/>
                      <a:pt x="7492" y="25217"/>
                      <a:pt x="8391" y="24902"/>
                    </a:cubicBezTo>
                    <a:cubicBezTo>
                      <a:pt x="10635" y="24122"/>
                      <a:pt x="18293" y="22000"/>
                      <a:pt x="18293" y="22000"/>
                    </a:cubicBezTo>
                    <a:cubicBezTo>
                      <a:pt x="18293" y="22000"/>
                      <a:pt x="17317" y="14146"/>
                      <a:pt x="17171" y="13097"/>
                    </a:cubicBezTo>
                    <a:cubicBezTo>
                      <a:pt x="17025" y="12024"/>
                      <a:pt x="13049" y="0"/>
                      <a:pt x="130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081;p61">
                <a:extLst>
                  <a:ext uri="{FF2B5EF4-FFF2-40B4-BE49-F238E27FC236}">
                    <a16:creationId xmlns:a16="http://schemas.microsoft.com/office/drawing/2014/main" id="{89B8E7D6-4387-48F9-A023-EC83054DDBAC}"/>
                  </a:ext>
                </a:extLst>
              </p:cNvPr>
              <p:cNvSpPr/>
              <p:nvPr/>
            </p:nvSpPr>
            <p:spPr>
              <a:xfrm>
                <a:off x="6783127" y="2486464"/>
                <a:ext cx="885194" cy="1556092"/>
              </a:xfrm>
              <a:custGeom>
                <a:avLst/>
                <a:gdLst/>
                <a:ahLst/>
                <a:cxnLst/>
                <a:rect l="l" t="t" r="r" b="b"/>
                <a:pathLst>
                  <a:path w="36123" h="63501" extrusionOk="0">
                    <a:moveTo>
                      <a:pt x="3677" y="0"/>
                    </a:moveTo>
                    <a:cubicBezTo>
                      <a:pt x="2655" y="0"/>
                      <a:pt x="1633" y="49"/>
                      <a:pt x="611" y="161"/>
                    </a:cubicBezTo>
                    <a:cubicBezTo>
                      <a:pt x="611" y="161"/>
                      <a:pt x="1" y="5014"/>
                      <a:pt x="1733" y="12795"/>
                    </a:cubicBezTo>
                    <a:cubicBezTo>
                      <a:pt x="3464" y="20575"/>
                      <a:pt x="20098" y="63501"/>
                      <a:pt x="20098" y="63501"/>
                    </a:cubicBezTo>
                    <a:cubicBezTo>
                      <a:pt x="20098" y="63501"/>
                      <a:pt x="26196" y="62525"/>
                      <a:pt x="29293" y="61891"/>
                    </a:cubicBezTo>
                    <a:cubicBezTo>
                      <a:pt x="32391" y="61257"/>
                      <a:pt x="36122" y="59769"/>
                      <a:pt x="36122" y="59769"/>
                    </a:cubicBezTo>
                    <a:cubicBezTo>
                      <a:pt x="36122" y="59769"/>
                      <a:pt x="26196" y="40672"/>
                      <a:pt x="24586" y="36843"/>
                    </a:cubicBezTo>
                    <a:cubicBezTo>
                      <a:pt x="22976" y="32989"/>
                      <a:pt x="12245" y="7551"/>
                      <a:pt x="12245" y="7551"/>
                    </a:cubicBezTo>
                    <a:lnTo>
                      <a:pt x="9806" y="844"/>
                    </a:lnTo>
                    <a:cubicBezTo>
                      <a:pt x="8342" y="429"/>
                      <a:pt x="6806" y="161"/>
                      <a:pt x="5294" y="39"/>
                    </a:cubicBezTo>
                    <a:cubicBezTo>
                      <a:pt x="4755" y="14"/>
                      <a:pt x="4216" y="0"/>
                      <a:pt x="3677" y="0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7082;p61">
                <a:extLst>
                  <a:ext uri="{FF2B5EF4-FFF2-40B4-BE49-F238E27FC236}">
                    <a16:creationId xmlns:a16="http://schemas.microsoft.com/office/drawing/2014/main" id="{11436969-9D03-4AD2-91E9-B67D9B06F13E}"/>
                  </a:ext>
                </a:extLst>
              </p:cNvPr>
              <p:cNvSpPr/>
              <p:nvPr/>
            </p:nvSpPr>
            <p:spPr>
              <a:xfrm>
                <a:off x="6974391" y="2507123"/>
                <a:ext cx="341306" cy="335866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13706" extrusionOk="0">
                    <a:moveTo>
                      <a:pt x="2001" y="1"/>
                    </a:moveTo>
                    <a:lnTo>
                      <a:pt x="1" y="8367"/>
                    </a:lnTo>
                    <a:cubicBezTo>
                      <a:pt x="1" y="8367"/>
                      <a:pt x="1976" y="12976"/>
                      <a:pt x="6098" y="13586"/>
                    </a:cubicBezTo>
                    <a:cubicBezTo>
                      <a:pt x="6658" y="13669"/>
                      <a:pt x="7211" y="13705"/>
                      <a:pt x="7748" y="13705"/>
                    </a:cubicBezTo>
                    <a:cubicBezTo>
                      <a:pt x="11146" y="13705"/>
                      <a:pt x="13927" y="12269"/>
                      <a:pt x="13927" y="12269"/>
                    </a:cubicBezTo>
                    <a:lnTo>
                      <a:pt x="10269" y="2854"/>
                    </a:lnTo>
                    <a:lnTo>
                      <a:pt x="2001" y="1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7083;p61">
                <a:extLst>
                  <a:ext uri="{FF2B5EF4-FFF2-40B4-BE49-F238E27FC236}">
                    <a16:creationId xmlns:a16="http://schemas.microsoft.com/office/drawing/2014/main" id="{BAE295FD-6A5A-4175-B499-096447C06B74}"/>
                  </a:ext>
                </a:extLst>
              </p:cNvPr>
              <p:cNvSpPr/>
              <p:nvPr/>
            </p:nvSpPr>
            <p:spPr>
              <a:xfrm>
                <a:off x="5825651" y="2547777"/>
                <a:ext cx="126127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6928" extrusionOk="0">
                    <a:moveTo>
                      <a:pt x="3805" y="0"/>
                    </a:moveTo>
                    <a:cubicBezTo>
                      <a:pt x="3488" y="49"/>
                      <a:pt x="781" y="464"/>
                      <a:pt x="318" y="927"/>
                    </a:cubicBezTo>
                    <a:cubicBezTo>
                      <a:pt x="98" y="1122"/>
                      <a:pt x="1" y="1415"/>
                      <a:pt x="74" y="1683"/>
                    </a:cubicBezTo>
                    <a:cubicBezTo>
                      <a:pt x="147" y="1976"/>
                      <a:pt x="391" y="2220"/>
                      <a:pt x="708" y="2293"/>
                    </a:cubicBezTo>
                    <a:cubicBezTo>
                      <a:pt x="803" y="2323"/>
                      <a:pt x="940" y="2336"/>
                      <a:pt x="1105" y="2336"/>
                    </a:cubicBezTo>
                    <a:cubicBezTo>
                      <a:pt x="1872" y="2336"/>
                      <a:pt x="3233" y="2061"/>
                      <a:pt x="3635" y="2000"/>
                    </a:cubicBezTo>
                    <a:cubicBezTo>
                      <a:pt x="3708" y="3025"/>
                      <a:pt x="3854" y="4025"/>
                      <a:pt x="4074" y="5049"/>
                    </a:cubicBezTo>
                    <a:cubicBezTo>
                      <a:pt x="4220" y="5708"/>
                      <a:pt x="4537" y="6317"/>
                      <a:pt x="4952" y="6878"/>
                    </a:cubicBezTo>
                    <a:cubicBezTo>
                      <a:pt x="4952" y="6903"/>
                      <a:pt x="4976" y="6903"/>
                      <a:pt x="5025" y="6927"/>
                    </a:cubicBezTo>
                    <a:cubicBezTo>
                      <a:pt x="5098" y="6927"/>
                      <a:pt x="5147" y="6805"/>
                      <a:pt x="5098" y="6732"/>
                    </a:cubicBezTo>
                    <a:cubicBezTo>
                      <a:pt x="4708" y="6220"/>
                      <a:pt x="4415" y="5610"/>
                      <a:pt x="4269" y="4976"/>
                    </a:cubicBezTo>
                    <a:cubicBezTo>
                      <a:pt x="4049" y="3951"/>
                      <a:pt x="3903" y="2903"/>
                      <a:pt x="3830" y="1854"/>
                    </a:cubicBezTo>
                    <a:cubicBezTo>
                      <a:pt x="3830" y="1781"/>
                      <a:pt x="3757" y="1756"/>
                      <a:pt x="3683" y="1756"/>
                    </a:cubicBezTo>
                    <a:cubicBezTo>
                      <a:pt x="3145" y="1876"/>
                      <a:pt x="1841" y="2142"/>
                      <a:pt x="1130" y="2142"/>
                    </a:cubicBezTo>
                    <a:cubicBezTo>
                      <a:pt x="971" y="2142"/>
                      <a:pt x="841" y="2129"/>
                      <a:pt x="757" y="2098"/>
                    </a:cubicBezTo>
                    <a:cubicBezTo>
                      <a:pt x="537" y="2049"/>
                      <a:pt x="342" y="1878"/>
                      <a:pt x="269" y="1659"/>
                    </a:cubicBezTo>
                    <a:cubicBezTo>
                      <a:pt x="220" y="1439"/>
                      <a:pt x="318" y="1244"/>
                      <a:pt x="464" y="1098"/>
                    </a:cubicBezTo>
                    <a:cubicBezTo>
                      <a:pt x="830" y="732"/>
                      <a:pt x="3001" y="342"/>
                      <a:pt x="3830" y="220"/>
                    </a:cubicBezTo>
                    <a:cubicBezTo>
                      <a:pt x="3879" y="220"/>
                      <a:pt x="3927" y="171"/>
                      <a:pt x="3927" y="98"/>
                    </a:cubicBezTo>
                    <a:cubicBezTo>
                      <a:pt x="3903" y="49"/>
                      <a:pt x="3854" y="0"/>
                      <a:pt x="3805" y="0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084;p61">
                <a:extLst>
                  <a:ext uri="{FF2B5EF4-FFF2-40B4-BE49-F238E27FC236}">
                    <a16:creationId xmlns:a16="http://schemas.microsoft.com/office/drawing/2014/main" id="{B68BF47A-FB46-4F06-9FF0-836E5895F1C0}"/>
                  </a:ext>
                </a:extLst>
              </p:cNvPr>
              <p:cNvSpPr/>
              <p:nvPr/>
            </p:nvSpPr>
            <p:spPr>
              <a:xfrm>
                <a:off x="5882602" y="2611418"/>
                <a:ext cx="39306" cy="30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238" extrusionOk="0">
                    <a:moveTo>
                      <a:pt x="1469" y="1"/>
                    </a:moveTo>
                    <a:cubicBezTo>
                      <a:pt x="1414" y="1"/>
                      <a:pt x="1359" y="37"/>
                      <a:pt x="1359" y="111"/>
                    </a:cubicBezTo>
                    <a:cubicBezTo>
                      <a:pt x="1384" y="403"/>
                      <a:pt x="1262" y="672"/>
                      <a:pt x="1067" y="891"/>
                    </a:cubicBezTo>
                    <a:cubicBezTo>
                      <a:pt x="921" y="984"/>
                      <a:pt x="755" y="1026"/>
                      <a:pt x="589" y="1026"/>
                    </a:cubicBezTo>
                    <a:cubicBezTo>
                      <a:pt x="450" y="1026"/>
                      <a:pt x="312" y="996"/>
                      <a:pt x="189" y="940"/>
                    </a:cubicBezTo>
                    <a:cubicBezTo>
                      <a:pt x="180" y="938"/>
                      <a:pt x="172" y="938"/>
                      <a:pt x="164" y="938"/>
                    </a:cubicBezTo>
                    <a:cubicBezTo>
                      <a:pt x="37" y="938"/>
                      <a:pt x="1" y="1113"/>
                      <a:pt x="116" y="1159"/>
                    </a:cubicBezTo>
                    <a:cubicBezTo>
                      <a:pt x="286" y="1208"/>
                      <a:pt x="457" y="1233"/>
                      <a:pt x="628" y="1233"/>
                    </a:cubicBezTo>
                    <a:cubicBezTo>
                      <a:pt x="656" y="1236"/>
                      <a:pt x="684" y="1237"/>
                      <a:pt x="712" y="1237"/>
                    </a:cubicBezTo>
                    <a:cubicBezTo>
                      <a:pt x="897" y="1237"/>
                      <a:pt x="1061" y="1168"/>
                      <a:pt x="1189" y="1062"/>
                    </a:cubicBezTo>
                    <a:cubicBezTo>
                      <a:pt x="1457" y="818"/>
                      <a:pt x="1603" y="476"/>
                      <a:pt x="1579" y="111"/>
                    </a:cubicBezTo>
                    <a:cubicBezTo>
                      <a:pt x="1579" y="37"/>
                      <a:pt x="1524" y="1"/>
                      <a:pt x="1469" y="1"/>
                    </a:cubicBezTo>
                    <a:close/>
                  </a:path>
                </a:pathLst>
              </a:custGeom>
              <a:solidFill>
                <a:srgbClr val="160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085;p61">
                <a:extLst>
                  <a:ext uri="{FF2B5EF4-FFF2-40B4-BE49-F238E27FC236}">
                    <a16:creationId xmlns:a16="http://schemas.microsoft.com/office/drawing/2014/main" id="{BFB51626-B2D8-4499-9A26-E626A00F5FD8}"/>
                  </a:ext>
                </a:extLst>
              </p:cNvPr>
              <p:cNvSpPr/>
              <p:nvPr/>
            </p:nvSpPr>
            <p:spPr>
              <a:xfrm>
                <a:off x="6801114" y="2489185"/>
                <a:ext cx="237846" cy="892350"/>
              </a:xfrm>
              <a:custGeom>
                <a:avLst/>
                <a:gdLst/>
                <a:ahLst/>
                <a:cxnLst/>
                <a:rect l="l" t="t" r="r" b="b"/>
                <a:pathLst>
                  <a:path w="9706" h="36415" extrusionOk="0">
                    <a:moveTo>
                      <a:pt x="146" y="1"/>
                    </a:moveTo>
                    <a:cubicBezTo>
                      <a:pt x="74" y="1"/>
                      <a:pt x="0" y="69"/>
                      <a:pt x="47" y="148"/>
                    </a:cubicBezTo>
                    <a:cubicBezTo>
                      <a:pt x="72" y="221"/>
                      <a:pt x="2462" y="5903"/>
                      <a:pt x="4950" y="9781"/>
                    </a:cubicBezTo>
                    <a:cubicBezTo>
                      <a:pt x="5755" y="11050"/>
                      <a:pt x="6511" y="12196"/>
                      <a:pt x="7169" y="13196"/>
                    </a:cubicBezTo>
                    <a:cubicBezTo>
                      <a:pt x="8486" y="15196"/>
                      <a:pt x="9437" y="16635"/>
                      <a:pt x="9462" y="17050"/>
                    </a:cubicBezTo>
                    <a:cubicBezTo>
                      <a:pt x="9486" y="17342"/>
                      <a:pt x="9413" y="20074"/>
                      <a:pt x="9316" y="22952"/>
                    </a:cubicBezTo>
                    <a:cubicBezTo>
                      <a:pt x="9218" y="26098"/>
                      <a:pt x="9096" y="29659"/>
                      <a:pt x="9096" y="31025"/>
                    </a:cubicBezTo>
                    <a:cubicBezTo>
                      <a:pt x="9096" y="33635"/>
                      <a:pt x="9267" y="36269"/>
                      <a:pt x="9267" y="36293"/>
                    </a:cubicBezTo>
                    <a:cubicBezTo>
                      <a:pt x="9267" y="36366"/>
                      <a:pt x="9316" y="36415"/>
                      <a:pt x="9389" y="36415"/>
                    </a:cubicBezTo>
                    <a:cubicBezTo>
                      <a:pt x="9437" y="36415"/>
                      <a:pt x="9486" y="36366"/>
                      <a:pt x="9486" y="36293"/>
                    </a:cubicBezTo>
                    <a:cubicBezTo>
                      <a:pt x="9486" y="36269"/>
                      <a:pt x="9316" y="33635"/>
                      <a:pt x="9316" y="31025"/>
                    </a:cubicBezTo>
                    <a:cubicBezTo>
                      <a:pt x="9316" y="29659"/>
                      <a:pt x="9413" y="26098"/>
                      <a:pt x="9511" y="22976"/>
                    </a:cubicBezTo>
                    <a:cubicBezTo>
                      <a:pt x="9608" y="19952"/>
                      <a:pt x="9706" y="17342"/>
                      <a:pt x="9681" y="17025"/>
                    </a:cubicBezTo>
                    <a:cubicBezTo>
                      <a:pt x="9633" y="16586"/>
                      <a:pt x="8755" y="15269"/>
                      <a:pt x="7340" y="13074"/>
                    </a:cubicBezTo>
                    <a:cubicBezTo>
                      <a:pt x="6681" y="12074"/>
                      <a:pt x="5925" y="10928"/>
                      <a:pt x="5121" y="9684"/>
                    </a:cubicBezTo>
                    <a:cubicBezTo>
                      <a:pt x="2633" y="5806"/>
                      <a:pt x="243" y="123"/>
                      <a:pt x="243" y="74"/>
                    </a:cubicBezTo>
                    <a:cubicBezTo>
                      <a:pt x="225" y="22"/>
                      <a:pt x="186" y="1"/>
                      <a:pt x="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086;p61">
                <a:extLst>
                  <a:ext uri="{FF2B5EF4-FFF2-40B4-BE49-F238E27FC236}">
                    <a16:creationId xmlns:a16="http://schemas.microsoft.com/office/drawing/2014/main" id="{5D3001A8-6B46-4003-A14D-54DC1099F28B}"/>
                  </a:ext>
                </a:extLst>
              </p:cNvPr>
              <p:cNvSpPr/>
              <p:nvPr/>
            </p:nvSpPr>
            <p:spPr>
              <a:xfrm>
                <a:off x="6324116" y="2827312"/>
                <a:ext cx="207141" cy="1297736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52958" extrusionOk="0">
                    <a:moveTo>
                      <a:pt x="8346" y="1"/>
                    </a:moveTo>
                    <a:cubicBezTo>
                      <a:pt x="8301" y="1"/>
                      <a:pt x="8255" y="26"/>
                      <a:pt x="8244" y="81"/>
                    </a:cubicBezTo>
                    <a:lnTo>
                      <a:pt x="25" y="52811"/>
                    </a:lnTo>
                    <a:cubicBezTo>
                      <a:pt x="1" y="52885"/>
                      <a:pt x="49" y="52933"/>
                      <a:pt x="98" y="52933"/>
                    </a:cubicBezTo>
                    <a:lnTo>
                      <a:pt x="123" y="52958"/>
                    </a:lnTo>
                    <a:cubicBezTo>
                      <a:pt x="171" y="52958"/>
                      <a:pt x="220" y="52909"/>
                      <a:pt x="220" y="52860"/>
                    </a:cubicBezTo>
                    <a:lnTo>
                      <a:pt x="8440" y="105"/>
                    </a:lnTo>
                    <a:cubicBezTo>
                      <a:pt x="8453" y="38"/>
                      <a:pt x="8400" y="1"/>
                      <a:pt x="83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7087;p61">
                <a:extLst>
                  <a:ext uri="{FF2B5EF4-FFF2-40B4-BE49-F238E27FC236}">
                    <a16:creationId xmlns:a16="http://schemas.microsoft.com/office/drawing/2014/main" id="{527E6EA0-01D0-4824-BA96-F8CB713BAAB5}"/>
                  </a:ext>
                </a:extLst>
              </p:cNvPr>
              <p:cNvSpPr/>
              <p:nvPr/>
            </p:nvSpPr>
            <p:spPr>
              <a:xfrm>
                <a:off x="6423926" y="2551796"/>
                <a:ext cx="174182" cy="829739"/>
              </a:xfrm>
              <a:custGeom>
                <a:avLst/>
                <a:gdLst/>
                <a:ahLst/>
                <a:cxnLst/>
                <a:rect l="l" t="t" r="r" b="b"/>
                <a:pathLst>
                  <a:path w="7108" h="33860" extrusionOk="0">
                    <a:moveTo>
                      <a:pt x="6967" y="1"/>
                    </a:moveTo>
                    <a:cubicBezTo>
                      <a:pt x="6935" y="1"/>
                      <a:pt x="6902" y="17"/>
                      <a:pt x="6879" y="56"/>
                    </a:cubicBezTo>
                    <a:cubicBezTo>
                      <a:pt x="6830" y="129"/>
                      <a:pt x="2879" y="7470"/>
                      <a:pt x="1610" y="11397"/>
                    </a:cubicBezTo>
                    <a:cubicBezTo>
                      <a:pt x="318" y="15348"/>
                      <a:pt x="25" y="16348"/>
                      <a:pt x="1" y="16934"/>
                    </a:cubicBezTo>
                    <a:cubicBezTo>
                      <a:pt x="1" y="17007"/>
                      <a:pt x="25" y="17202"/>
                      <a:pt x="74" y="17641"/>
                    </a:cubicBezTo>
                    <a:cubicBezTo>
                      <a:pt x="220" y="18665"/>
                      <a:pt x="489" y="20811"/>
                      <a:pt x="586" y="23299"/>
                    </a:cubicBezTo>
                    <a:cubicBezTo>
                      <a:pt x="781" y="27933"/>
                      <a:pt x="659" y="33689"/>
                      <a:pt x="659" y="33762"/>
                    </a:cubicBezTo>
                    <a:cubicBezTo>
                      <a:pt x="659" y="33811"/>
                      <a:pt x="708" y="33860"/>
                      <a:pt x="781" y="33860"/>
                    </a:cubicBezTo>
                    <a:cubicBezTo>
                      <a:pt x="830" y="33860"/>
                      <a:pt x="879" y="33811"/>
                      <a:pt x="879" y="33762"/>
                    </a:cubicBezTo>
                    <a:cubicBezTo>
                      <a:pt x="879" y="33689"/>
                      <a:pt x="1001" y="27933"/>
                      <a:pt x="806" y="23275"/>
                    </a:cubicBezTo>
                    <a:cubicBezTo>
                      <a:pt x="708" y="20787"/>
                      <a:pt x="415" y="18641"/>
                      <a:pt x="293" y="17616"/>
                    </a:cubicBezTo>
                    <a:cubicBezTo>
                      <a:pt x="245" y="17275"/>
                      <a:pt x="196" y="16982"/>
                      <a:pt x="220" y="16934"/>
                    </a:cubicBezTo>
                    <a:cubicBezTo>
                      <a:pt x="245" y="16373"/>
                      <a:pt x="537" y="15397"/>
                      <a:pt x="1830" y="11446"/>
                    </a:cubicBezTo>
                    <a:cubicBezTo>
                      <a:pt x="3074" y="7543"/>
                      <a:pt x="7025" y="227"/>
                      <a:pt x="7074" y="178"/>
                    </a:cubicBezTo>
                    <a:cubicBezTo>
                      <a:pt x="7107" y="78"/>
                      <a:pt x="7038" y="1"/>
                      <a:pt x="69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7088;p61">
                <a:extLst>
                  <a:ext uri="{FF2B5EF4-FFF2-40B4-BE49-F238E27FC236}">
                    <a16:creationId xmlns:a16="http://schemas.microsoft.com/office/drawing/2014/main" id="{542AE7C9-E0E3-4E23-A8EF-4B5DC2124813}"/>
                  </a:ext>
                </a:extLst>
              </p:cNvPr>
              <p:cNvSpPr/>
              <p:nvPr/>
            </p:nvSpPr>
            <p:spPr>
              <a:xfrm>
                <a:off x="6199212" y="1553220"/>
                <a:ext cx="303029" cy="289306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11806" extrusionOk="0">
                    <a:moveTo>
                      <a:pt x="4000" y="1"/>
                    </a:moveTo>
                    <a:lnTo>
                      <a:pt x="0" y="7196"/>
                    </a:lnTo>
                    <a:lnTo>
                      <a:pt x="8390" y="11806"/>
                    </a:lnTo>
                    <a:lnTo>
                      <a:pt x="12366" y="46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rgbClr val="65A0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7089;p61">
                <a:extLst>
                  <a:ext uri="{FF2B5EF4-FFF2-40B4-BE49-F238E27FC236}">
                    <a16:creationId xmlns:a16="http://schemas.microsoft.com/office/drawing/2014/main" id="{616AF3DB-C7BE-4AB5-980C-E836D09FC6EE}"/>
                  </a:ext>
                </a:extLst>
              </p:cNvPr>
              <p:cNvSpPr/>
              <p:nvPr/>
            </p:nvSpPr>
            <p:spPr>
              <a:xfrm>
                <a:off x="6199212" y="1553220"/>
                <a:ext cx="303029" cy="289306"/>
              </a:xfrm>
              <a:custGeom>
                <a:avLst/>
                <a:gdLst/>
                <a:ahLst/>
                <a:cxnLst/>
                <a:rect l="l" t="t" r="r" b="b"/>
                <a:pathLst>
                  <a:path w="12366" h="11806" extrusionOk="0">
                    <a:moveTo>
                      <a:pt x="4000" y="1"/>
                    </a:moveTo>
                    <a:lnTo>
                      <a:pt x="0" y="7196"/>
                    </a:lnTo>
                    <a:lnTo>
                      <a:pt x="8390" y="11806"/>
                    </a:lnTo>
                    <a:lnTo>
                      <a:pt x="12366" y="46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7090;p61">
                <a:extLst>
                  <a:ext uri="{FF2B5EF4-FFF2-40B4-BE49-F238E27FC236}">
                    <a16:creationId xmlns:a16="http://schemas.microsoft.com/office/drawing/2014/main" id="{E40AB56F-1D79-42F1-8EC0-F09B6F1C8EDF}"/>
                  </a:ext>
                </a:extLst>
              </p:cNvPr>
              <p:cNvSpPr/>
              <p:nvPr/>
            </p:nvSpPr>
            <p:spPr>
              <a:xfrm>
                <a:off x="4678700" y="1604633"/>
                <a:ext cx="1938272" cy="2688346"/>
              </a:xfrm>
              <a:custGeom>
                <a:avLst/>
                <a:gdLst/>
                <a:ahLst/>
                <a:cxnLst/>
                <a:rect l="l" t="t" r="r" b="b"/>
                <a:pathLst>
                  <a:path w="79097" h="109706" extrusionOk="0">
                    <a:moveTo>
                      <a:pt x="52853" y="0"/>
                    </a:moveTo>
                    <a:lnTo>
                      <a:pt x="1" y="95169"/>
                    </a:lnTo>
                    <a:lnTo>
                      <a:pt x="26244" y="109705"/>
                    </a:lnTo>
                    <a:lnTo>
                      <a:pt x="79097" y="14512"/>
                    </a:lnTo>
                    <a:lnTo>
                      <a:pt x="5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7091;p61">
                <a:extLst>
                  <a:ext uri="{FF2B5EF4-FFF2-40B4-BE49-F238E27FC236}">
                    <a16:creationId xmlns:a16="http://schemas.microsoft.com/office/drawing/2014/main" id="{B8A718D6-F463-4DD4-A691-01F59605B93E}"/>
                  </a:ext>
                </a:extLst>
              </p:cNvPr>
              <p:cNvSpPr/>
              <p:nvPr/>
            </p:nvSpPr>
            <p:spPr>
              <a:xfrm>
                <a:off x="4678725" y="1604633"/>
                <a:ext cx="1938272" cy="2688346"/>
              </a:xfrm>
              <a:custGeom>
                <a:avLst/>
                <a:gdLst/>
                <a:ahLst/>
                <a:cxnLst/>
                <a:rect l="l" t="t" r="r" b="b"/>
                <a:pathLst>
                  <a:path w="79097" h="109706" extrusionOk="0">
                    <a:moveTo>
                      <a:pt x="52853" y="0"/>
                    </a:moveTo>
                    <a:lnTo>
                      <a:pt x="1" y="95169"/>
                    </a:lnTo>
                    <a:lnTo>
                      <a:pt x="26244" y="109705"/>
                    </a:lnTo>
                    <a:lnTo>
                      <a:pt x="79097" y="14512"/>
                    </a:lnTo>
                    <a:lnTo>
                      <a:pt x="52853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7092;p61">
                <a:extLst>
                  <a:ext uri="{FF2B5EF4-FFF2-40B4-BE49-F238E27FC236}">
                    <a16:creationId xmlns:a16="http://schemas.microsoft.com/office/drawing/2014/main" id="{BC6D6441-BF21-4522-8654-54E951C20650}"/>
                  </a:ext>
                </a:extLst>
              </p:cNvPr>
              <p:cNvSpPr/>
              <p:nvPr/>
            </p:nvSpPr>
            <p:spPr>
              <a:xfrm>
                <a:off x="5463461" y="3847134"/>
                <a:ext cx="20339" cy="17276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7050" extrusionOk="0">
                    <a:moveTo>
                      <a:pt x="0" y="0"/>
                    </a:moveTo>
                    <a:lnTo>
                      <a:pt x="830" y="7049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7093;p61">
                <a:extLst>
                  <a:ext uri="{FF2B5EF4-FFF2-40B4-BE49-F238E27FC236}">
                    <a16:creationId xmlns:a16="http://schemas.microsoft.com/office/drawing/2014/main" id="{C9039E7A-ACB4-445D-9EBA-50783486128B}"/>
                  </a:ext>
                </a:extLst>
              </p:cNvPr>
              <p:cNvSpPr/>
              <p:nvPr/>
            </p:nvSpPr>
            <p:spPr>
              <a:xfrm>
                <a:off x="5076041" y="3140801"/>
                <a:ext cx="675382" cy="467408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19074" extrusionOk="0">
                    <a:moveTo>
                      <a:pt x="3049" y="0"/>
                    </a:moveTo>
                    <a:lnTo>
                      <a:pt x="0" y="5512"/>
                    </a:lnTo>
                    <a:lnTo>
                      <a:pt x="24512" y="19073"/>
                    </a:lnTo>
                    <a:lnTo>
                      <a:pt x="27561" y="13561"/>
                    </a:lnTo>
                    <a:lnTo>
                      <a:pt x="30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7094;p61">
                <a:extLst>
                  <a:ext uri="{FF2B5EF4-FFF2-40B4-BE49-F238E27FC236}">
                    <a16:creationId xmlns:a16="http://schemas.microsoft.com/office/drawing/2014/main" id="{5BE9D1C9-8713-4FE1-8DC2-8E8B29E45F2E}"/>
                  </a:ext>
                </a:extLst>
              </p:cNvPr>
              <p:cNvSpPr/>
              <p:nvPr/>
            </p:nvSpPr>
            <p:spPr>
              <a:xfrm>
                <a:off x="5145504" y="1644087"/>
                <a:ext cx="1434425" cy="1834273"/>
              </a:xfrm>
              <a:custGeom>
                <a:avLst/>
                <a:gdLst/>
                <a:ahLst/>
                <a:cxnLst/>
                <a:rect l="l" t="t" r="r" b="b"/>
                <a:pathLst>
                  <a:path w="58536" h="74853" extrusionOk="0">
                    <a:moveTo>
                      <a:pt x="34048" y="0"/>
                    </a:moveTo>
                    <a:lnTo>
                      <a:pt x="0" y="61291"/>
                    </a:lnTo>
                    <a:lnTo>
                      <a:pt x="24512" y="74852"/>
                    </a:lnTo>
                    <a:lnTo>
                      <a:pt x="58535" y="13561"/>
                    </a:lnTo>
                    <a:lnTo>
                      <a:pt x="340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7095;p61">
                <a:extLst>
                  <a:ext uri="{FF2B5EF4-FFF2-40B4-BE49-F238E27FC236}">
                    <a16:creationId xmlns:a16="http://schemas.microsoft.com/office/drawing/2014/main" id="{F644A1C9-E878-4147-A3B3-9FF177C008D2}"/>
                  </a:ext>
                </a:extLst>
              </p:cNvPr>
              <p:cNvSpPr/>
              <p:nvPr/>
            </p:nvSpPr>
            <p:spPr>
              <a:xfrm>
                <a:off x="6268538" y="1309978"/>
                <a:ext cx="341894" cy="378357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5440" extrusionOk="0">
                    <a:moveTo>
                      <a:pt x="8756" y="0"/>
                    </a:moveTo>
                    <a:lnTo>
                      <a:pt x="0" y="9707"/>
                    </a:lnTo>
                    <a:lnTo>
                      <a:pt x="5171" y="12585"/>
                    </a:lnTo>
                    <a:lnTo>
                      <a:pt x="10342" y="15439"/>
                    </a:lnTo>
                    <a:lnTo>
                      <a:pt x="13951" y="2878"/>
                    </a:lnTo>
                    <a:lnTo>
                      <a:pt x="11342" y="1439"/>
                    </a:lnTo>
                    <a:lnTo>
                      <a:pt x="87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096;p61">
                <a:extLst>
                  <a:ext uri="{FF2B5EF4-FFF2-40B4-BE49-F238E27FC236}">
                    <a16:creationId xmlns:a16="http://schemas.microsoft.com/office/drawing/2014/main" id="{71692383-A16D-47E2-AF4B-7A49DF9C789D}"/>
                  </a:ext>
                </a:extLst>
              </p:cNvPr>
              <p:cNvSpPr/>
              <p:nvPr/>
            </p:nvSpPr>
            <p:spPr>
              <a:xfrm>
                <a:off x="6533319" y="475025"/>
                <a:ext cx="489512" cy="877402"/>
              </a:xfrm>
              <a:custGeom>
                <a:avLst/>
                <a:gdLst/>
                <a:ahLst/>
                <a:cxnLst/>
                <a:rect l="l" t="t" r="r" b="b"/>
                <a:pathLst>
                  <a:path w="19976" h="35805" extrusionOk="0">
                    <a:moveTo>
                      <a:pt x="19561" y="0"/>
                    </a:moveTo>
                    <a:lnTo>
                      <a:pt x="0" y="35219"/>
                    </a:lnTo>
                    <a:lnTo>
                      <a:pt x="1098" y="35804"/>
                    </a:lnTo>
                    <a:lnTo>
                      <a:pt x="19975" y="1805"/>
                    </a:lnTo>
                    <a:lnTo>
                      <a:pt x="19561" y="0"/>
                    </a:lnTo>
                    <a:close/>
                  </a:path>
                </a:pathLst>
              </a:cu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7097;p61">
                <a:extLst>
                  <a:ext uri="{FF2B5EF4-FFF2-40B4-BE49-F238E27FC236}">
                    <a16:creationId xmlns:a16="http://schemas.microsoft.com/office/drawing/2014/main" id="{7629B5CC-58D1-4830-A639-F00DFD1B43E7}"/>
                  </a:ext>
                </a:extLst>
              </p:cNvPr>
              <p:cNvSpPr/>
              <p:nvPr/>
            </p:nvSpPr>
            <p:spPr>
              <a:xfrm>
                <a:off x="6225506" y="1993732"/>
                <a:ext cx="233704" cy="145241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27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27"/>
                    </a:lnTo>
                    <a:lnTo>
                      <a:pt x="9537" y="5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098;p61">
                <a:extLst>
                  <a:ext uri="{FF2B5EF4-FFF2-40B4-BE49-F238E27FC236}">
                    <a16:creationId xmlns:a16="http://schemas.microsoft.com/office/drawing/2014/main" id="{ABF35A77-A0DB-40AC-BFF5-BFD8F2A40B0E}"/>
                  </a:ext>
                </a:extLst>
              </p:cNvPr>
              <p:cNvSpPr/>
              <p:nvPr/>
            </p:nvSpPr>
            <p:spPr>
              <a:xfrm>
                <a:off x="6158557" y="2113858"/>
                <a:ext cx="234317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3" extrusionOk="0">
                    <a:moveTo>
                      <a:pt x="513" y="0"/>
                    </a:moveTo>
                    <a:lnTo>
                      <a:pt x="1" y="878"/>
                    </a:lnTo>
                    <a:lnTo>
                      <a:pt x="9049" y="5903"/>
                    </a:lnTo>
                    <a:lnTo>
                      <a:pt x="9561" y="5000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099;p61">
                <a:extLst>
                  <a:ext uri="{FF2B5EF4-FFF2-40B4-BE49-F238E27FC236}">
                    <a16:creationId xmlns:a16="http://schemas.microsoft.com/office/drawing/2014/main" id="{6D022EB5-893B-416C-BBB1-BA40478EC81A}"/>
                  </a:ext>
                </a:extLst>
              </p:cNvPr>
              <p:cNvSpPr/>
              <p:nvPr/>
            </p:nvSpPr>
            <p:spPr>
              <a:xfrm>
                <a:off x="6100578" y="2220236"/>
                <a:ext cx="233729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904" extrusionOk="0">
                    <a:moveTo>
                      <a:pt x="489" y="1"/>
                    </a:moveTo>
                    <a:lnTo>
                      <a:pt x="1" y="903"/>
                    </a:lnTo>
                    <a:lnTo>
                      <a:pt x="9050" y="5903"/>
                    </a:lnTo>
                    <a:lnTo>
                      <a:pt x="9537" y="5001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100;p61">
                <a:extLst>
                  <a:ext uri="{FF2B5EF4-FFF2-40B4-BE49-F238E27FC236}">
                    <a16:creationId xmlns:a16="http://schemas.microsoft.com/office/drawing/2014/main" id="{CAC0E066-2248-4A35-B09F-B0D8A1736B61}"/>
                  </a:ext>
                </a:extLst>
              </p:cNvPr>
              <p:cNvSpPr/>
              <p:nvPr/>
            </p:nvSpPr>
            <p:spPr>
              <a:xfrm>
                <a:off x="6033653" y="2339774"/>
                <a:ext cx="234317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4" extrusionOk="0">
                    <a:moveTo>
                      <a:pt x="512" y="1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61" y="5025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101;p61">
                <a:extLst>
                  <a:ext uri="{FF2B5EF4-FFF2-40B4-BE49-F238E27FC236}">
                    <a16:creationId xmlns:a16="http://schemas.microsoft.com/office/drawing/2014/main" id="{2A7DF77C-58B1-4D7F-8032-299792C30D5C}"/>
                  </a:ext>
                </a:extLst>
              </p:cNvPr>
              <p:cNvSpPr/>
              <p:nvPr/>
            </p:nvSpPr>
            <p:spPr>
              <a:xfrm>
                <a:off x="5820285" y="2389986"/>
                <a:ext cx="375956" cy="222946"/>
              </a:xfrm>
              <a:custGeom>
                <a:avLst/>
                <a:gdLst/>
                <a:ahLst/>
                <a:cxnLst/>
                <a:rect l="l" t="t" r="r" b="b"/>
                <a:pathLst>
                  <a:path w="15342" h="9098" extrusionOk="0">
                    <a:moveTo>
                      <a:pt x="512" y="0"/>
                    </a:moveTo>
                    <a:lnTo>
                      <a:pt x="0" y="879"/>
                    </a:lnTo>
                    <a:lnTo>
                      <a:pt x="14829" y="9098"/>
                    </a:lnTo>
                    <a:lnTo>
                      <a:pt x="15341" y="8195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102;p61">
                <a:extLst>
                  <a:ext uri="{FF2B5EF4-FFF2-40B4-BE49-F238E27FC236}">
                    <a16:creationId xmlns:a16="http://schemas.microsoft.com/office/drawing/2014/main" id="{E77CC948-7B66-4CD1-8576-26CACDC315FA}"/>
                  </a:ext>
                </a:extLst>
              </p:cNvPr>
              <p:cNvSpPr/>
              <p:nvPr/>
            </p:nvSpPr>
            <p:spPr>
              <a:xfrm>
                <a:off x="5895590" y="2587819"/>
                <a:ext cx="233704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3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37" y="5000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103;p61">
                <a:extLst>
                  <a:ext uri="{FF2B5EF4-FFF2-40B4-BE49-F238E27FC236}">
                    <a16:creationId xmlns:a16="http://schemas.microsoft.com/office/drawing/2014/main" id="{E90A1F3A-E026-44CC-AC30-922C7AABC35E}"/>
                  </a:ext>
                </a:extLst>
              </p:cNvPr>
              <p:cNvSpPr/>
              <p:nvPr/>
            </p:nvSpPr>
            <p:spPr>
              <a:xfrm>
                <a:off x="5837022" y="2694198"/>
                <a:ext cx="234292" cy="145266"/>
              </a:xfrm>
              <a:custGeom>
                <a:avLst/>
                <a:gdLst/>
                <a:ahLst/>
                <a:cxnLst/>
                <a:rect l="l" t="t" r="r" b="b"/>
                <a:pathLst>
                  <a:path w="9561" h="5928" extrusionOk="0">
                    <a:moveTo>
                      <a:pt x="488" y="1"/>
                    </a:moveTo>
                    <a:lnTo>
                      <a:pt x="0" y="903"/>
                    </a:lnTo>
                    <a:lnTo>
                      <a:pt x="9049" y="5928"/>
                    </a:lnTo>
                    <a:lnTo>
                      <a:pt x="9561" y="502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104;p61">
                <a:extLst>
                  <a:ext uri="{FF2B5EF4-FFF2-40B4-BE49-F238E27FC236}">
                    <a16:creationId xmlns:a16="http://schemas.microsoft.com/office/drawing/2014/main" id="{46E39B44-AA31-4BF4-AFE9-B19B829CC3A3}"/>
                  </a:ext>
                </a:extLst>
              </p:cNvPr>
              <p:cNvSpPr/>
              <p:nvPr/>
            </p:nvSpPr>
            <p:spPr>
              <a:xfrm>
                <a:off x="5770661" y="2814349"/>
                <a:ext cx="233729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903" extrusionOk="0">
                    <a:moveTo>
                      <a:pt x="489" y="0"/>
                    </a:moveTo>
                    <a:lnTo>
                      <a:pt x="1" y="878"/>
                    </a:lnTo>
                    <a:lnTo>
                      <a:pt x="9049" y="5902"/>
                    </a:lnTo>
                    <a:lnTo>
                      <a:pt x="9537" y="500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7105;p61">
                <a:extLst>
                  <a:ext uri="{FF2B5EF4-FFF2-40B4-BE49-F238E27FC236}">
                    <a16:creationId xmlns:a16="http://schemas.microsoft.com/office/drawing/2014/main" id="{D69B7490-0604-4AFA-8953-19DF4E5F75AB}"/>
                  </a:ext>
                </a:extLst>
              </p:cNvPr>
              <p:cNvSpPr/>
              <p:nvPr/>
            </p:nvSpPr>
            <p:spPr>
              <a:xfrm>
                <a:off x="5710893" y="2920139"/>
                <a:ext cx="234317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3" extrusionOk="0">
                    <a:moveTo>
                      <a:pt x="489" y="0"/>
                    </a:moveTo>
                    <a:lnTo>
                      <a:pt x="1" y="903"/>
                    </a:lnTo>
                    <a:lnTo>
                      <a:pt x="9049" y="5902"/>
                    </a:lnTo>
                    <a:lnTo>
                      <a:pt x="9562" y="5000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106;p61">
                <a:extLst>
                  <a:ext uri="{FF2B5EF4-FFF2-40B4-BE49-F238E27FC236}">
                    <a16:creationId xmlns:a16="http://schemas.microsoft.com/office/drawing/2014/main" id="{FA3EE619-39DA-4D88-AD8A-A472DB353DB6}"/>
                  </a:ext>
                </a:extLst>
              </p:cNvPr>
              <p:cNvSpPr/>
              <p:nvPr/>
            </p:nvSpPr>
            <p:spPr>
              <a:xfrm>
                <a:off x="5502915" y="2961357"/>
                <a:ext cx="375343" cy="222971"/>
              </a:xfrm>
              <a:custGeom>
                <a:avLst/>
                <a:gdLst/>
                <a:ahLst/>
                <a:cxnLst/>
                <a:rect l="l" t="t" r="r" b="b"/>
                <a:pathLst>
                  <a:path w="15317" h="9099" extrusionOk="0">
                    <a:moveTo>
                      <a:pt x="512" y="1"/>
                    </a:moveTo>
                    <a:lnTo>
                      <a:pt x="0" y="903"/>
                    </a:lnTo>
                    <a:lnTo>
                      <a:pt x="14829" y="9098"/>
                    </a:lnTo>
                    <a:lnTo>
                      <a:pt x="15317" y="8220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107;p61">
                <a:extLst>
                  <a:ext uri="{FF2B5EF4-FFF2-40B4-BE49-F238E27FC236}">
                    <a16:creationId xmlns:a16="http://schemas.microsoft.com/office/drawing/2014/main" id="{C99C3866-2C7C-4511-AAD0-55298FA336E0}"/>
                  </a:ext>
                </a:extLst>
              </p:cNvPr>
              <p:cNvSpPr/>
              <p:nvPr/>
            </p:nvSpPr>
            <p:spPr>
              <a:xfrm>
                <a:off x="5585988" y="3146644"/>
                <a:ext cx="234317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04" extrusionOk="0">
                    <a:moveTo>
                      <a:pt x="488" y="1"/>
                    </a:moveTo>
                    <a:lnTo>
                      <a:pt x="0" y="879"/>
                    </a:lnTo>
                    <a:lnTo>
                      <a:pt x="9049" y="5903"/>
                    </a:lnTo>
                    <a:lnTo>
                      <a:pt x="9561" y="5001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108;p61">
                <a:extLst>
                  <a:ext uri="{FF2B5EF4-FFF2-40B4-BE49-F238E27FC236}">
                    <a16:creationId xmlns:a16="http://schemas.microsoft.com/office/drawing/2014/main" id="{92209650-A06B-485A-9A72-9ED20E5FF3D7}"/>
                  </a:ext>
                </a:extLst>
              </p:cNvPr>
              <p:cNvSpPr/>
              <p:nvPr/>
            </p:nvSpPr>
            <p:spPr>
              <a:xfrm>
                <a:off x="5519652" y="3266182"/>
                <a:ext cx="233704" cy="144678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4" extrusionOk="0">
                    <a:moveTo>
                      <a:pt x="488" y="1"/>
                    </a:moveTo>
                    <a:lnTo>
                      <a:pt x="0" y="903"/>
                    </a:lnTo>
                    <a:lnTo>
                      <a:pt x="9049" y="5903"/>
                    </a:lnTo>
                    <a:lnTo>
                      <a:pt x="9536" y="5001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109;p61">
                <a:extLst>
                  <a:ext uri="{FF2B5EF4-FFF2-40B4-BE49-F238E27FC236}">
                    <a16:creationId xmlns:a16="http://schemas.microsoft.com/office/drawing/2014/main" id="{76B53A80-EF94-4CFE-8D68-B58D725701E9}"/>
                  </a:ext>
                </a:extLst>
              </p:cNvPr>
              <p:cNvSpPr/>
              <p:nvPr/>
            </p:nvSpPr>
            <p:spPr>
              <a:xfrm>
                <a:off x="5447925" y="3394101"/>
                <a:ext cx="233704" cy="144653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5903" extrusionOk="0">
                    <a:moveTo>
                      <a:pt x="488" y="0"/>
                    </a:moveTo>
                    <a:lnTo>
                      <a:pt x="0" y="903"/>
                    </a:lnTo>
                    <a:lnTo>
                      <a:pt x="9049" y="5902"/>
                    </a:lnTo>
                    <a:lnTo>
                      <a:pt x="9537" y="5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110;p61">
                <a:extLst>
                  <a:ext uri="{FF2B5EF4-FFF2-40B4-BE49-F238E27FC236}">
                    <a16:creationId xmlns:a16="http://schemas.microsoft.com/office/drawing/2014/main" id="{BE16BE1B-EF0C-4886-9770-606105C343EA}"/>
                  </a:ext>
                </a:extLst>
              </p:cNvPr>
              <p:cNvSpPr/>
              <p:nvPr/>
            </p:nvSpPr>
            <p:spPr>
              <a:xfrm>
                <a:off x="5380976" y="3513639"/>
                <a:ext cx="234317" cy="145241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5927" extrusionOk="0">
                    <a:moveTo>
                      <a:pt x="513" y="0"/>
                    </a:moveTo>
                    <a:lnTo>
                      <a:pt x="1" y="902"/>
                    </a:lnTo>
                    <a:lnTo>
                      <a:pt x="9074" y="5927"/>
                    </a:lnTo>
                    <a:lnTo>
                      <a:pt x="9561" y="5024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111;p61">
                <a:extLst>
                  <a:ext uri="{FF2B5EF4-FFF2-40B4-BE49-F238E27FC236}">
                    <a16:creationId xmlns:a16="http://schemas.microsoft.com/office/drawing/2014/main" id="{FBFA7F11-9E7F-4C82-A358-65B4C57AF48D}"/>
                  </a:ext>
                </a:extLst>
              </p:cNvPr>
              <p:cNvSpPr/>
              <p:nvPr/>
            </p:nvSpPr>
            <p:spPr>
              <a:xfrm>
                <a:off x="5180767" y="3544712"/>
                <a:ext cx="374167" cy="220570"/>
              </a:xfrm>
              <a:custGeom>
                <a:avLst/>
                <a:gdLst/>
                <a:ahLst/>
                <a:cxnLst/>
                <a:rect l="l" t="t" r="r" b="b"/>
                <a:pathLst>
                  <a:path w="15269" h="9001" extrusionOk="0">
                    <a:moveTo>
                      <a:pt x="439" y="0"/>
                    </a:moveTo>
                    <a:lnTo>
                      <a:pt x="0" y="781"/>
                    </a:lnTo>
                    <a:lnTo>
                      <a:pt x="14853" y="9000"/>
                    </a:lnTo>
                    <a:lnTo>
                      <a:pt x="15268" y="8220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112;p61">
                <a:extLst>
                  <a:ext uri="{FF2B5EF4-FFF2-40B4-BE49-F238E27FC236}">
                    <a16:creationId xmlns:a16="http://schemas.microsoft.com/office/drawing/2014/main" id="{C5447513-D911-4B2A-9890-BF2667EA266B}"/>
                  </a:ext>
                </a:extLst>
              </p:cNvPr>
              <p:cNvSpPr/>
              <p:nvPr/>
            </p:nvSpPr>
            <p:spPr>
              <a:xfrm rot="1710939">
                <a:off x="4423903" y="4089558"/>
                <a:ext cx="1099709" cy="17262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113;p61">
                <a:extLst>
                  <a:ext uri="{FF2B5EF4-FFF2-40B4-BE49-F238E27FC236}">
                    <a16:creationId xmlns:a16="http://schemas.microsoft.com/office/drawing/2014/main" id="{CD165B72-EF2B-451A-B21D-B74197FA7871}"/>
                  </a:ext>
                </a:extLst>
              </p:cNvPr>
              <p:cNvSpPr/>
              <p:nvPr/>
            </p:nvSpPr>
            <p:spPr>
              <a:xfrm rot="1708034">
                <a:off x="4560893" y="4205846"/>
                <a:ext cx="440569" cy="580443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423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4"/>
          <p:cNvGrpSpPr/>
          <p:nvPr/>
        </p:nvGrpSpPr>
        <p:grpSpPr>
          <a:xfrm flipH="1">
            <a:off x="6117118" y="3010346"/>
            <a:ext cx="757755" cy="672247"/>
            <a:chOff x="2392808" y="880573"/>
            <a:chExt cx="757755" cy="672247"/>
          </a:xfrm>
        </p:grpSpPr>
        <p:sp>
          <p:nvSpPr>
            <p:cNvPr id="510" name="Google Shape;510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4"/>
          <p:cNvGrpSpPr/>
          <p:nvPr/>
        </p:nvGrpSpPr>
        <p:grpSpPr>
          <a:xfrm flipH="1">
            <a:off x="6117118" y="1258936"/>
            <a:ext cx="757755" cy="672247"/>
            <a:chOff x="2392808" y="880573"/>
            <a:chExt cx="757755" cy="672247"/>
          </a:xfrm>
        </p:grpSpPr>
        <p:sp>
          <p:nvSpPr>
            <p:cNvPr id="513" name="Google Shape;513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34"/>
          <p:cNvGrpSpPr/>
          <p:nvPr/>
        </p:nvGrpSpPr>
        <p:grpSpPr>
          <a:xfrm>
            <a:off x="2273822" y="3130552"/>
            <a:ext cx="757755" cy="672247"/>
            <a:chOff x="2392808" y="880573"/>
            <a:chExt cx="757755" cy="672247"/>
          </a:xfrm>
        </p:grpSpPr>
        <p:sp>
          <p:nvSpPr>
            <p:cNvPr id="516" name="Google Shape;516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4"/>
          <p:cNvGrpSpPr/>
          <p:nvPr/>
        </p:nvGrpSpPr>
        <p:grpSpPr>
          <a:xfrm>
            <a:off x="2288068" y="1258936"/>
            <a:ext cx="757755" cy="672247"/>
            <a:chOff x="2392808" y="880573"/>
            <a:chExt cx="757755" cy="672247"/>
          </a:xfrm>
        </p:grpSpPr>
        <p:sp>
          <p:nvSpPr>
            <p:cNvPr id="519" name="Google Shape;519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PRÉ-POVOAMENTO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22" name="Google Shape;522;p34"/>
          <p:cNvSpPr txBox="1">
            <a:spLocks noGrp="1"/>
          </p:cNvSpPr>
          <p:nvPr>
            <p:ph type="title" idx="2"/>
          </p:nvPr>
        </p:nvSpPr>
        <p:spPr>
          <a:xfrm>
            <a:off x="52138" y="1890927"/>
            <a:ext cx="30238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DOCUMENTOS EXCEL</a:t>
            </a:r>
            <a:endParaRPr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3" name="Google Shape;523;p34"/>
          <p:cNvSpPr txBox="1">
            <a:spLocks noGrp="1"/>
          </p:cNvSpPr>
          <p:nvPr>
            <p:ph type="subTitle" idx="1"/>
          </p:nvPr>
        </p:nvSpPr>
        <p:spPr>
          <a:xfrm>
            <a:off x="142705" y="2143879"/>
            <a:ext cx="2920285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Todas as colunas foram dividas em vários documentos EXCEL.</a:t>
            </a:r>
            <a:endParaRPr sz="1400" dirty="0"/>
          </a:p>
        </p:txBody>
      </p:sp>
      <p:sp>
        <p:nvSpPr>
          <p:cNvPr id="524" name="Google Shape;524;p34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</a:rPr>
              <a:t>01</a:t>
            </a:r>
            <a:endParaRPr dirty="0">
              <a:solidFill>
                <a:srgbClr val="D98A23"/>
              </a:solidFill>
            </a:endParaRPr>
          </a:p>
        </p:txBody>
      </p:sp>
      <p:sp>
        <p:nvSpPr>
          <p:cNvPr id="525" name="Google Shape;525;p34"/>
          <p:cNvSpPr txBox="1">
            <a:spLocks noGrp="1"/>
          </p:cNvSpPr>
          <p:nvPr>
            <p:ph type="title" idx="4"/>
          </p:nvPr>
        </p:nvSpPr>
        <p:spPr>
          <a:xfrm>
            <a:off x="213360" y="3752494"/>
            <a:ext cx="28364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INTEGRAÇÃO DOS DADOS EM TABELAS AUXILIARES</a:t>
            </a:r>
            <a:endParaRPr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27" name="Google Shape;527;p34"/>
          <p:cNvSpPr txBox="1">
            <a:spLocks noGrp="1"/>
          </p:cNvSpPr>
          <p:nvPr>
            <p:ph type="title" idx="6"/>
          </p:nvPr>
        </p:nvSpPr>
        <p:spPr>
          <a:xfrm>
            <a:off x="771588" y="3119270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</a:rPr>
              <a:t>03</a:t>
            </a:r>
            <a:endParaRPr dirty="0">
              <a:solidFill>
                <a:srgbClr val="D98A23"/>
              </a:solidFill>
            </a:endParaRPr>
          </a:p>
        </p:txBody>
      </p:sp>
      <p:sp>
        <p:nvSpPr>
          <p:cNvPr id="528" name="Google Shape;528;p34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TABLE DATA IMPORT WIZARD</a:t>
            </a:r>
          </a:p>
        </p:txBody>
      </p:sp>
      <p:sp>
        <p:nvSpPr>
          <p:cNvPr id="529" name="Google Shape;529;p34"/>
          <p:cNvSpPr txBox="1">
            <a:spLocks noGrp="1"/>
          </p:cNvSpPr>
          <p:nvPr>
            <p:ph type="subTitle" idx="8"/>
          </p:nvPr>
        </p:nvSpPr>
        <p:spPr>
          <a:xfrm flipH="1">
            <a:off x="6081393" y="2186475"/>
            <a:ext cx="3062607" cy="629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As colunas foram importadas como TEXT (VAERS_ID foi a exceção)</a:t>
            </a:r>
            <a:endParaRPr sz="1400" dirty="0"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</a:rPr>
              <a:t>02</a:t>
            </a:r>
            <a:endParaRPr dirty="0">
              <a:solidFill>
                <a:srgbClr val="D98A23"/>
              </a:solidFill>
            </a:endParaRPr>
          </a:p>
        </p:txBody>
      </p:sp>
      <p:sp>
        <p:nvSpPr>
          <p:cNvPr id="531" name="Google Shape;531;p34"/>
          <p:cNvSpPr txBox="1">
            <a:spLocks noGrp="1"/>
          </p:cNvSpPr>
          <p:nvPr>
            <p:ph type="title" idx="13"/>
          </p:nvPr>
        </p:nvSpPr>
        <p:spPr>
          <a:xfrm flipH="1">
            <a:off x="6081392" y="3654350"/>
            <a:ext cx="284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TODAS AS TABELAS CONTÊM O VAERS_ID</a:t>
            </a:r>
            <a:endParaRPr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</a:rPr>
              <a:t>04</a:t>
            </a:r>
            <a:endParaRPr dirty="0">
              <a:solidFill>
                <a:srgbClr val="D98A23"/>
              </a:solidFill>
            </a:endParaRPr>
          </a:p>
        </p:txBody>
      </p:sp>
      <p:grpSp>
        <p:nvGrpSpPr>
          <p:cNvPr id="534" name="Google Shape;534;p34"/>
          <p:cNvGrpSpPr/>
          <p:nvPr/>
        </p:nvGrpSpPr>
        <p:grpSpPr>
          <a:xfrm>
            <a:off x="3016930" y="1006310"/>
            <a:ext cx="3110141" cy="3753256"/>
            <a:chOff x="3016930" y="1006310"/>
            <a:chExt cx="3110141" cy="3753256"/>
          </a:xfrm>
        </p:grpSpPr>
        <p:grpSp>
          <p:nvGrpSpPr>
            <p:cNvPr id="535" name="Google Shape;535;p34"/>
            <p:cNvGrpSpPr/>
            <p:nvPr/>
          </p:nvGrpSpPr>
          <p:grpSpPr>
            <a:xfrm rot="-7023879">
              <a:off x="2927642" y="1976792"/>
              <a:ext cx="3288717" cy="1812293"/>
              <a:chOff x="6393575" y="998725"/>
              <a:chExt cx="2035575" cy="1121700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72A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9" name="Google Shape;559;p34"/>
            <p:cNvSpPr/>
            <p:nvPr/>
          </p:nvSpPr>
          <p:spPr>
            <a:xfrm>
              <a:off x="5152664" y="3314649"/>
              <a:ext cx="126850" cy="126542"/>
            </a:xfrm>
            <a:custGeom>
              <a:avLst/>
              <a:gdLst/>
              <a:ahLst/>
              <a:cxnLst/>
              <a:rect l="l" t="t" r="r" b="b"/>
              <a:pathLst>
                <a:path w="5345" h="5332" extrusionOk="0">
                  <a:moveTo>
                    <a:pt x="1920" y="1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45" y="3425"/>
                  </a:lnTo>
                  <a:lnTo>
                    <a:pt x="5345" y="1906"/>
                  </a:lnTo>
                  <a:lnTo>
                    <a:pt x="3425" y="1906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795898" y="1325803"/>
              <a:ext cx="126874" cy="126874"/>
            </a:xfrm>
            <a:custGeom>
              <a:avLst/>
              <a:gdLst/>
              <a:ahLst/>
              <a:cxnLst/>
              <a:rect l="l" t="t" r="r" b="b"/>
              <a:pathLst>
                <a:path w="5346" h="5346" extrusionOk="0">
                  <a:moveTo>
                    <a:pt x="1920" y="1"/>
                  </a:moveTo>
                  <a:lnTo>
                    <a:pt x="1920" y="1921"/>
                  </a:lnTo>
                  <a:lnTo>
                    <a:pt x="1" y="1921"/>
                  </a:lnTo>
                  <a:lnTo>
                    <a:pt x="1" y="3426"/>
                  </a:lnTo>
                  <a:lnTo>
                    <a:pt x="1920" y="3426"/>
                  </a:lnTo>
                  <a:lnTo>
                    <a:pt x="1920" y="5345"/>
                  </a:lnTo>
                  <a:lnTo>
                    <a:pt x="3425" y="5345"/>
                  </a:lnTo>
                  <a:lnTo>
                    <a:pt x="3425" y="3426"/>
                  </a:lnTo>
                  <a:lnTo>
                    <a:pt x="5345" y="3426"/>
                  </a:lnTo>
                  <a:lnTo>
                    <a:pt x="5345" y="1921"/>
                  </a:lnTo>
                  <a:lnTo>
                    <a:pt x="3425" y="1921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718528" y="2465139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23;p34">
            <a:extLst>
              <a:ext uri="{FF2B5EF4-FFF2-40B4-BE49-F238E27FC236}">
                <a16:creationId xmlns:a16="http://schemas.microsoft.com/office/drawing/2014/main" id="{A4A09F1B-4ABD-4B7E-97B2-1E72FAB01717}"/>
              </a:ext>
            </a:extLst>
          </p:cNvPr>
          <p:cNvSpPr txBox="1">
            <a:spLocks/>
          </p:cNvSpPr>
          <p:nvPr/>
        </p:nvSpPr>
        <p:spPr>
          <a:xfrm>
            <a:off x="142705" y="4227050"/>
            <a:ext cx="2920285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800"/>
              <a:buFont typeface="Roboto Condensed"/>
              <a:buNone/>
              <a:defRPr sz="16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400" dirty="0"/>
              <a:t>Foram utilizados comandos e até scripts em</a:t>
            </a:r>
            <a:r>
              <a:rPr lang="pt-PT" sz="1400" i="1" dirty="0"/>
              <a:t> </a:t>
            </a:r>
            <a:r>
              <a:rPr lang="pt-PT" sz="1400" i="1" dirty="0" err="1"/>
              <a:t>python</a:t>
            </a:r>
            <a:r>
              <a:rPr lang="pt-PT" sz="1400" i="1" dirty="0"/>
              <a:t> </a:t>
            </a:r>
            <a:r>
              <a:rPr lang="pt-PT" sz="1400" dirty="0"/>
              <a:t>para a formatação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POVOAMENTO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607" name="Google Shape;1607;p47"/>
          <p:cNvGrpSpPr/>
          <p:nvPr/>
        </p:nvGrpSpPr>
        <p:grpSpPr>
          <a:xfrm>
            <a:off x="1090991" y="986892"/>
            <a:ext cx="6926318" cy="2631844"/>
            <a:chOff x="1096841" y="988190"/>
            <a:chExt cx="6926318" cy="2631844"/>
          </a:xfrm>
        </p:grpSpPr>
        <p:grpSp>
          <p:nvGrpSpPr>
            <p:cNvPr id="1608" name="Google Shape;1608;p47"/>
            <p:cNvGrpSpPr/>
            <p:nvPr/>
          </p:nvGrpSpPr>
          <p:grpSpPr>
            <a:xfrm>
              <a:off x="1096841" y="2067637"/>
              <a:ext cx="6926318" cy="1550683"/>
              <a:chOff x="1096841" y="2067637"/>
              <a:chExt cx="6926318" cy="1550683"/>
            </a:xfrm>
          </p:grpSpPr>
          <p:grpSp>
            <p:nvGrpSpPr>
              <p:cNvPr id="1609" name="Google Shape;1609;p47"/>
              <p:cNvGrpSpPr/>
              <p:nvPr/>
            </p:nvGrpSpPr>
            <p:grpSpPr>
              <a:xfrm>
                <a:off x="2645257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0" name="Google Shape;1610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2" name="Google Shape;1612;p47"/>
              <p:cNvGrpSpPr/>
              <p:nvPr/>
            </p:nvGrpSpPr>
            <p:grpSpPr>
              <a:xfrm>
                <a:off x="4212631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3" name="Google Shape;1613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5" name="Google Shape;1615;p47"/>
              <p:cNvGrpSpPr/>
              <p:nvPr/>
            </p:nvGrpSpPr>
            <p:grpSpPr>
              <a:xfrm>
                <a:off x="5756463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6" name="Google Shape;1616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8" name="Google Shape;1618;p47"/>
              <p:cNvGrpSpPr/>
              <p:nvPr/>
            </p:nvGrpSpPr>
            <p:grpSpPr>
              <a:xfrm>
                <a:off x="7304656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9" name="Google Shape;1619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1" name="Google Shape;1621;p47"/>
              <p:cNvGrpSpPr/>
              <p:nvPr/>
            </p:nvGrpSpPr>
            <p:grpSpPr>
              <a:xfrm>
                <a:off x="1096841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22" name="Google Shape;1622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4" name="Google Shape;1624;p47"/>
              <p:cNvSpPr txBox="1"/>
              <p:nvPr/>
            </p:nvSpPr>
            <p:spPr>
              <a:xfrm>
                <a:off x="1164343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01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5" name="Google Shape;1625;p47"/>
              <p:cNvSpPr txBox="1"/>
              <p:nvPr/>
            </p:nvSpPr>
            <p:spPr>
              <a:xfrm>
                <a:off x="2712759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02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6" name="Google Shape;1626;p47"/>
              <p:cNvSpPr txBox="1"/>
              <p:nvPr/>
            </p:nvSpPr>
            <p:spPr>
              <a:xfrm>
                <a:off x="4280132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03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7" name="Google Shape;1627;p47"/>
              <p:cNvSpPr txBox="1"/>
              <p:nvPr/>
            </p:nvSpPr>
            <p:spPr>
              <a:xfrm>
                <a:off x="5823964" y="262668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04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8" name="Google Shape;1628;p47"/>
              <p:cNvSpPr txBox="1"/>
              <p:nvPr/>
            </p:nvSpPr>
            <p:spPr>
              <a:xfrm>
                <a:off x="7372157" y="262668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05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cxnSp>
            <p:nvCxnSpPr>
              <p:cNvPr id="1629" name="Google Shape;1629;p47"/>
              <p:cNvCxnSpPr/>
              <p:nvPr/>
            </p:nvCxnSpPr>
            <p:spPr>
              <a:xfrm>
                <a:off x="1778859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0" name="Google Shape;1630;p47"/>
              <p:cNvCxnSpPr/>
              <p:nvPr/>
            </p:nvCxnSpPr>
            <p:spPr>
              <a:xfrm>
                <a:off x="3338578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1" name="Google Shape;1631;p47"/>
              <p:cNvCxnSpPr/>
              <p:nvPr/>
            </p:nvCxnSpPr>
            <p:spPr>
              <a:xfrm>
                <a:off x="4895915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2" name="Google Shape;1632;p47"/>
              <p:cNvCxnSpPr/>
              <p:nvPr/>
            </p:nvCxnSpPr>
            <p:spPr>
              <a:xfrm>
                <a:off x="6438965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3" name="Google Shape;1633;p47"/>
              <p:cNvCxnSpPr>
                <a:cxnSpLocks/>
              </p:cNvCxnSpPr>
              <p:nvPr/>
            </p:nvCxnSpPr>
            <p:spPr>
              <a:xfrm flipV="1">
                <a:off x="1407198" y="3213243"/>
                <a:ext cx="0" cy="2490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4" name="Google Shape;1634;p47"/>
              <p:cNvCxnSpPr>
                <a:cxnSpLocks/>
              </p:cNvCxnSpPr>
              <p:nvPr/>
            </p:nvCxnSpPr>
            <p:spPr>
              <a:xfrm flipV="1">
                <a:off x="1410302" y="2319116"/>
                <a:ext cx="1587" cy="36478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5" name="Google Shape;1635;p47"/>
              <p:cNvCxnSpPr/>
              <p:nvPr/>
            </p:nvCxnSpPr>
            <p:spPr>
              <a:xfrm rot="10800000">
                <a:off x="4571882" y="3174095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6" name="Google Shape;1636;p47"/>
              <p:cNvCxnSpPr/>
              <p:nvPr/>
            </p:nvCxnSpPr>
            <p:spPr>
              <a:xfrm rot="10800000">
                <a:off x="4571882" y="2067637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7" name="Google Shape;1637;p47"/>
              <p:cNvCxnSpPr/>
              <p:nvPr/>
            </p:nvCxnSpPr>
            <p:spPr>
              <a:xfrm rot="10800000">
                <a:off x="7663907" y="3174095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8" name="Google Shape;1638;p47"/>
              <p:cNvCxnSpPr/>
              <p:nvPr/>
            </p:nvCxnSpPr>
            <p:spPr>
              <a:xfrm rot="10800000">
                <a:off x="7663907" y="2067637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" name="Google Shape;1639;p47"/>
              <p:cNvCxnSpPr/>
              <p:nvPr/>
            </p:nvCxnSpPr>
            <p:spPr>
              <a:xfrm>
                <a:off x="6115714" y="2343862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0" name="Google Shape;1640;p47"/>
              <p:cNvCxnSpPr/>
              <p:nvPr/>
            </p:nvCxnSpPr>
            <p:spPr>
              <a:xfrm>
                <a:off x="6101807" y="3170120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1" name="Google Shape;1641;p47"/>
              <p:cNvCxnSpPr/>
              <p:nvPr/>
            </p:nvCxnSpPr>
            <p:spPr>
              <a:xfrm>
                <a:off x="3009782" y="2343862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2" name="Google Shape;1642;p47"/>
              <p:cNvCxnSpPr/>
              <p:nvPr/>
            </p:nvCxnSpPr>
            <p:spPr>
              <a:xfrm>
                <a:off x="3004509" y="3170120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43" name="Google Shape;1643;p47"/>
            <p:cNvSpPr/>
            <p:nvPr/>
          </p:nvSpPr>
          <p:spPr>
            <a:xfrm>
              <a:off x="2789909" y="988190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6034047" y="348293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2937122" y="3485306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4505759" y="20672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7599002" y="20672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1597;p47">
            <a:extLst>
              <a:ext uri="{FF2B5EF4-FFF2-40B4-BE49-F238E27FC236}">
                <a16:creationId xmlns:a16="http://schemas.microsoft.com/office/drawing/2014/main" id="{0F5CD56F-20FB-47D5-9ED0-C3D65B1D5E8B}"/>
              </a:ext>
            </a:extLst>
          </p:cNvPr>
          <p:cNvSpPr txBox="1"/>
          <p:nvPr/>
        </p:nvSpPr>
        <p:spPr>
          <a:xfrm>
            <a:off x="564018" y="1552818"/>
            <a:ext cx="1684041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emp_do_fornecedor</a:t>
            </a:r>
          </a:p>
        </p:txBody>
      </p:sp>
      <p:sp>
        <p:nvSpPr>
          <p:cNvPr id="63" name="Google Shape;1599;p47">
            <a:extLst>
              <a:ext uri="{FF2B5EF4-FFF2-40B4-BE49-F238E27FC236}">
                <a16:creationId xmlns:a16="http://schemas.microsoft.com/office/drawing/2014/main" id="{ED8DDB1E-81A8-48CF-BFC9-2BD99B1CDEA2}"/>
              </a:ext>
            </a:extLst>
          </p:cNvPr>
          <p:cNvSpPr txBox="1"/>
          <p:nvPr/>
        </p:nvSpPr>
        <p:spPr>
          <a:xfrm>
            <a:off x="3643500" y="3342100"/>
            <a:ext cx="1821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PACIENTE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64" name="Google Shape;1600;p47">
            <a:extLst>
              <a:ext uri="{FF2B5EF4-FFF2-40B4-BE49-F238E27FC236}">
                <a16:creationId xmlns:a16="http://schemas.microsoft.com/office/drawing/2014/main" id="{F78A30A2-FA24-4478-893E-AA68835BBF0A}"/>
              </a:ext>
            </a:extLst>
          </p:cNvPr>
          <p:cNvSpPr txBox="1"/>
          <p:nvPr/>
        </p:nvSpPr>
        <p:spPr>
          <a:xfrm>
            <a:off x="3882899" y="1302637"/>
            <a:ext cx="1684041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Temp_dos_pacientes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" name="Google Shape;1601;p47">
            <a:extLst>
              <a:ext uri="{FF2B5EF4-FFF2-40B4-BE49-F238E27FC236}">
                <a16:creationId xmlns:a16="http://schemas.microsoft.com/office/drawing/2014/main" id="{CE0AF972-7DB8-4855-8CED-A174496BBDA9}"/>
              </a:ext>
            </a:extLst>
          </p:cNvPr>
          <p:cNvSpPr txBox="1"/>
          <p:nvPr/>
        </p:nvSpPr>
        <p:spPr>
          <a:xfrm>
            <a:off x="6508649" y="3342099"/>
            <a:ext cx="2020008" cy="276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HISTORICO_CLINICO</a:t>
            </a:r>
            <a:endParaRPr sz="16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67" name="Google Shape;1603;p47">
            <a:extLst>
              <a:ext uri="{FF2B5EF4-FFF2-40B4-BE49-F238E27FC236}">
                <a16:creationId xmlns:a16="http://schemas.microsoft.com/office/drawing/2014/main" id="{146215D4-FA50-4CD0-AC1F-1D085F61C285}"/>
              </a:ext>
            </a:extLst>
          </p:cNvPr>
          <p:cNvSpPr txBox="1"/>
          <p:nvPr/>
        </p:nvSpPr>
        <p:spPr>
          <a:xfrm>
            <a:off x="2198858" y="2006164"/>
            <a:ext cx="1611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VACINA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68" name="Google Shape;1604;p47">
            <a:extLst>
              <a:ext uri="{FF2B5EF4-FFF2-40B4-BE49-F238E27FC236}">
                <a16:creationId xmlns:a16="http://schemas.microsoft.com/office/drawing/2014/main" id="{7AFAD1D5-D26E-4AC9-88FD-F9110F994BED}"/>
              </a:ext>
            </a:extLst>
          </p:cNvPr>
          <p:cNvSpPr txBox="1"/>
          <p:nvPr/>
        </p:nvSpPr>
        <p:spPr>
          <a:xfrm>
            <a:off x="2327408" y="3591512"/>
            <a:ext cx="1821299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Temp_das_vacinas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Temp_do_fornecedor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" name="Google Shape;1605;p47">
            <a:extLst>
              <a:ext uri="{FF2B5EF4-FFF2-40B4-BE49-F238E27FC236}">
                <a16:creationId xmlns:a16="http://schemas.microsoft.com/office/drawing/2014/main" id="{624BD1F5-0E44-4628-9D07-E14E88E2DF34}"/>
              </a:ext>
            </a:extLst>
          </p:cNvPr>
          <p:cNvSpPr txBox="1"/>
          <p:nvPr/>
        </p:nvSpPr>
        <p:spPr>
          <a:xfrm>
            <a:off x="5438614" y="2065977"/>
            <a:ext cx="13542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VACINAR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grpSp>
        <p:nvGrpSpPr>
          <p:cNvPr id="71" name="Google Shape;1607;p47">
            <a:extLst>
              <a:ext uri="{FF2B5EF4-FFF2-40B4-BE49-F238E27FC236}">
                <a16:creationId xmlns:a16="http://schemas.microsoft.com/office/drawing/2014/main" id="{CB4CD33F-46C1-4FCA-8973-262EFD66D0B1}"/>
              </a:ext>
            </a:extLst>
          </p:cNvPr>
          <p:cNvGrpSpPr/>
          <p:nvPr/>
        </p:nvGrpSpPr>
        <p:grpSpPr>
          <a:xfrm>
            <a:off x="1090991" y="986892"/>
            <a:ext cx="6926318" cy="2631844"/>
            <a:chOff x="1096841" y="988190"/>
            <a:chExt cx="6926318" cy="2631844"/>
          </a:xfrm>
        </p:grpSpPr>
        <p:grpSp>
          <p:nvGrpSpPr>
            <p:cNvPr id="72" name="Google Shape;1608;p47">
              <a:extLst>
                <a:ext uri="{FF2B5EF4-FFF2-40B4-BE49-F238E27FC236}">
                  <a16:creationId xmlns:a16="http://schemas.microsoft.com/office/drawing/2014/main" id="{B6B60245-003B-4FEB-9879-1B58D667E3B1}"/>
                </a:ext>
              </a:extLst>
            </p:cNvPr>
            <p:cNvGrpSpPr/>
            <p:nvPr/>
          </p:nvGrpSpPr>
          <p:grpSpPr>
            <a:xfrm>
              <a:off x="1096841" y="2067637"/>
              <a:ext cx="6926318" cy="1550683"/>
              <a:chOff x="1096841" y="2067637"/>
              <a:chExt cx="6926318" cy="1550683"/>
            </a:xfrm>
          </p:grpSpPr>
          <p:grpSp>
            <p:nvGrpSpPr>
              <p:cNvPr id="78" name="Google Shape;1609;p47">
                <a:extLst>
                  <a:ext uri="{FF2B5EF4-FFF2-40B4-BE49-F238E27FC236}">
                    <a16:creationId xmlns:a16="http://schemas.microsoft.com/office/drawing/2014/main" id="{0CBC4FD1-119D-4C7C-AA87-12C07BC4CAE5}"/>
                  </a:ext>
                </a:extLst>
              </p:cNvPr>
              <p:cNvGrpSpPr/>
              <p:nvPr/>
            </p:nvGrpSpPr>
            <p:grpSpPr>
              <a:xfrm>
                <a:off x="2645257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10" name="Google Shape;1610;p47">
                  <a:extLst>
                    <a:ext uri="{FF2B5EF4-FFF2-40B4-BE49-F238E27FC236}">
                      <a16:creationId xmlns:a16="http://schemas.microsoft.com/office/drawing/2014/main" id="{B8EA3E11-5280-4292-A870-DE03566725C7}"/>
                    </a:ext>
                  </a:extLst>
                </p:cNvPr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611;p47">
                  <a:extLst>
                    <a:ext uri="{FF2B5EF4-FFF2-40B4-BE49-F238E27FC236}">
                      <a16:creationId xmlns:a16="http://schemas.microsoft.com/office/drawing/2014/main" id="{B40D4655-9068-44BA-A10F-9D2E7BBC1841}"/>
                    </a:ext>
                  </a:extLst>
                </p:cNvPr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" name="Google Shape;1612;p47">
                <a:extLst>
                  <a:ext uri="{FF2B5EF4-FFF2-40B4-BE49-F238E27FC236}">
                    <a16:creationId xmlns:a16="http://schemas.microsoft.com/office/drawing/2014/main" id="{20743F5C-2425-4711-B130-8F0AA159D03A}"/>
                  </a:ext>
                </a:extLst>
              </p:cNvPr>
              <p:cNvGrpSpPr/>
              <p:nvPr/>
            </p:nvGrpSpPr>
            <p:grpSpPr>
              <a:xfrm>
                <a:off x="4212631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08" name="Google Shape;1613;p47">
                  <a:extLst>
                    <a:ext uri="{FF2B5EF4-FFF2-40B4-BE49-F238E27FC236}">
                      <a16:creationId xmlns:a16="http://schemas.microsoft.com/office/drawing/2014/main" id="{9DAFB1FD-A408-4F9A-9DC8-6F246A82B7AC}"/>
                    </a:ext>
                  </a:extLst>
                </p:cNvPr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614;p47">
                  <a:extLst>
                    <a:ext uri="{FF2B5EF4-FFF2-40B4-BE49-F238E27FC236}">
                      <a16:creationId xmlns:a16="http://schemas.microsoft.com/office/drawing/2014/main" id="{547E9BA0-5899-4E3F-BC03-BFE8030505CE}"/>
                    </a:ext>
                  </a:extLst>
                </p:cNvPr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1615;p47">
                <a:extLst>
                  <a:ext uri="{FF2B5EF4-FFF2-40B4-BE49-F238E27FC236}">
                    <a16:creationId xmlns:a16="http://schemas.microsoft.com/office/drawing/2014/main" id="{90BFC785-8734-432D-A62B-84BB02CED869}"/>
                  </a:ext>
                </a:extLst>
              </p:cNvPr>
              <p:cNvGrpSpPr/>
              <p:nvPr/>
            </p:nvGrpSpPr>
            <p:grpSpPr>
              <a:xfrm>
                <a:off x="5756463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06" name="Google Shape;1616;p47">
                  <a:extLst>
                    <a:ext uri="{FF2B5EF4-FFF2-40B4-BE49-F238E27FC236}">
                      <a16:creationId xmlns:a16="http://schemas.microsoft.com/office/drawing/2014/main" id="{081EE8DD-C243-48BD-ADA2-74F83EA2CB49}"/>
                    </a:ext>
                  </a:extLst>
                </p:cNvPr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617;p47">
                  <a:extLst>
                    <a:ext uri="{FF2B5EF4-FFF2-40B4-BE49-F238E27FC236}">
                      <a16:creationId xmlns:a16="http://schemas.microsoft.com/office/drawing/2014/main" id="{A0FFFA48-E243-4A74-8429-FB3FCC5DBD13}"/>
                    </a:ext>
                  </a:extLst>
                </p:cNvPr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1618;p47">
                <a:extLst>
                  <a:ext uri="{FF2B5EF4-FFF2-40B4-BE49-F238E27FC236}">
                    <a16:creationId xmlns:a16="http://schemas.microsoft.com/office/drawing/2014/main" id="{55740BDA-AF43-4ECF-A4B5-ACC6B334E3C3}"/>
                  </a:ext>
                </a:extLst>
              </p:cNvPr>
              <p:cNvGrpSpPr/>
              <p:nvPr/>
            </p:nvGrpSpPr>
            <p:grpSpPr>
              <a:xfrm>
                <a:off x="7304656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04" name="Google Shape;1619;p47">
                  <a:extLst>
                    <a:ext uri="{FF2B5EF4-FFF2-40B4-BE49-F238E27FC236}">
                      <a16:creationId xmlns:a16="http://schemas.microsoft.com/office/drawing/2014/main" id="{5080AE01-A2AE-4AC8-B7D4-030CA9435DC5}"/>
                    </a:ext>
                  </a:extLst>
                </p:cNvPr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620;p47">
                  <a:extLst>
                    <a:ext uri="{FF2B5EF4-FFF2-40B4-BE49-F238E27FC236}">
                      <a16:creationId xmlns:a16="http://schemas.microsoft.com/office/drawing/2014/main" id="{3B6C0F5C-B87D-454F-B67A-ACD1554C8400}"/>
                    </a:ext>
                  </a:extLst>
                </p:cNvPr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1621;p47">
                <a:extLst>
                  <a:ext uri="{FF2B5EF4-FFF2-40B4-BE49-F238E27FC236}">
                    <a16:creationId xmlns:a16="http://schemas.microsoft.com/office/drawing/2014/main" id="{D0A94CA3-1FB6-40D7-BD05-5719CF565304}"/>
                  </a:ext>
                </a:extLst>
              </p:cNvPr>
              <p:cNvGrpSpPr/>
              <p:nvPr/>
            </p:nvGrpSpPr>
            <p:grpSpPr>
              <a:xfrm>
                <a:off x="1096841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02" name="Google Shape;1622;p47">
                  <a:extLst>
                    <a:ext uri="{FF2B5EF4-FFF2-40B4-BE49-F238E27FC236}">
                      <a16:creationId xmlns:a16="http://schemas.microsoft.com/office/drawing/2014/main" id="{51D3F8EB-4790-4375-B68E-0DE113B2010E}"/>
                    </a:ext>
                  </a:extLst>
                </p:cNvPr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623;p47">
                  <a:extLst>
                    <a:ext uri="{FF2B5EF4-FFF2-40B4-BE49-F238E27FC236}">
                      <a16:creationId xmlns:a16="http://schemas.microsoft.com/office/drawing/2014/main" id="{827BAD2C-359E-499E-9B82-4C1856A939C2}"/>
                    </a:ext>
                  </a:extLst>
                </p:cNvPr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" name="Google Shape;1624;p47">
                <a:extLst>
                  <a:ext uri="{FF2B5EF4-FFF2-40B4-BE49-F238E27FC236}">
                    <a16:creationId xmlns:a16="http://schemas.microsoft.com/office/drawing/2014/main" id="{E9689682-8C15-484D-9107-6C27B8BCEC6A}"/>
                  </a:ext>
                </a:extLst>
              </p:cNvPr>
              <p:cNvSpPr txBox="1"/>
              <p:nvPr/>
            </p:nvSpPr>
            <p:spPr>
              <a:xfrm>
                <a:off x="1164343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01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84" name="Google Shape;1625;p47">
                <a:extLst>
                  <a:ext uri="{FF2B5EF4-FFF2-40B4-BE49-F238E27FC236}">
                    <a16:creationId xmlns:a16="http://schemas.microsoft.com/office/drawing/2014/main" id="{2E122216-F7A0-4089-9B70-DF66A6D00303}"/>
                  </a:ext>
                </a:extLst>
              </p:cNvPr>
              <p:cNvSpPr txBox="1"/>
              <p:nvPr/>
            </p:nvSpPr>
            <p:spPr>
              <a:xfrm>
                <a:off x="2712759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02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85" name="Google Shape;1626;p47">
                <a:extLst>
                  <a:ext uri="{FF2B5EF4-FFF2-40B4-BE49-F238E27FC236}">
                    <a16:creationId xmlns:a16="http://schemas.microsoft.com/office/drawing/2014/main" id="{2CE1E62A-D58E-42B5-9FBB-5D181CA05D83}"/>
                  </a:ext>
                </a:extLst>
              </p:cNvPr>
              <p:cNvSpPr txBox="1"/>
              <p:nvPr/>
            </p:nvSpPr>
            <p:spPr>
              <a:xfrm>
                <a:off x="4280132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03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86" name="Google Shape;1627;p47">
                <a:extLst>
                  <a:ext uri="{FF2B5EF4-FFF2-40B4-BE49-F238E27FC236}">
                    <a16:creationId xmlns:a16="http://schemas.microsoft.com/office/drawing/2014/main" id="{B95EB062-84E3-4ECE-839F-3DC1975ECD6F}"/>
                  </a:ext>
                </a:extLst>
              </p:cNvPr>
              <p:cNvSpPr txBox="1"/>
              <p:nvPr/>
            </p:nvSpPr>
            <p:spPr>
              <a:xfrm>
                <a:off x="5823964" y="262668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04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87" name="Google Shape;1628;p47">
                <a:extLst>
                  <a:ext uri="{FF2B5EF4-FFF2-40B4-BE49-F238E27FC236}">
                    <a16:creationId xmlns:a16="http://schemas.microsoft.com/office/drawing/2014/main" id="{60C5B85E-B3AF-4AFC-8EDB-753B4F8D3E58}"/>
                  </a:ext>
                </a:extLst>
              </p:cNvPr>
              <p:cNvSpPr txBox="1"/>
              <p:nvPr/>
            </p:nvSpPr>
            <p:spPr>
              <a:xfrm>
                <a:off x="7372157" y="262668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05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cxnSp>
            <p:nvCxnSpPr>
              <p:cNvPr id="88" name="Google Shape;1629;p47">
                <a:extLst>
                  <a:ext uri="{FF2B5EF4-FFF2-40B4-BE49-F238E27FC236}">
                    <a16:creationId xmlns:a16="http://schemas.microsoft.com/office/drawing/2014/main" id="{4FF4C3EA-7588-4287-A364-791544D4E000}"/>
                  </a:ext>
                </a:extLst>
              </p:cNvPr>
              <p:cNvCxnSpPr/>
              <p:nvPr/>
            </p:nvCxnSpPr>
            <p:spPr>
              <a:xfrm>
                <a:off x="1778859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1630;p47">
                <a:extLst>
                  <a:ext uri="{FF2B5EF4-FFF2-40B4-BE49-F238E27FC236}">
                    <a16:creationId xmlns:a16="http://schemas.microsoft.com/office/drawing/2014/main" id="{68F21C20-221D-453F-88C5-5A6F29314C9B}"/>
                  </a:ext>
                </a:extLst>
              </p:cNvPr>
              <p:cNvCxnSpPr/>
              <p:nvPr/>
            </p:nvCxnSpPr>
            <p:spPr>
              <a:xfrm>
                <a:off x="3338578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1631;p47">
                <a:extLst>
                  <a:ext uri="{FF2B5EF4-FFF2-40B4-BE49-F238E27FC236}">
                    <a16:creationId xmlns:a16="http://schemas.microsoft.com/office/drawing/2014/main" id="{599DDA72-9C46-4778-81C3-3DCAB10E42AA}"/>
                  </a:ext>
                </a:extLst>
              </p:cNvPr>
              <p:cNvCxnSpPr/>
              <p:nvPr/>
            </p:nvCxnSpPr>
            <p:spPr>
              <a:xfrm>
                <a:off x="4895915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1632;p47">
                <a:extLst>
                  <a:ext uri="{FF2B5EF4-FFF2-40B4-BE49-F238E27FC236}">
                    <a16:creationId xmlns:a16="http://schemas.microsoft.com/office/drawing/2014/main" id="{66A25465-810C-4DD4-8822-09C0FAC5E145}"/>
                  </a:ext>
                </a:extLst>
              </p:cNvPr>
              <p:cNvCxnSpPr/>
              <p:nvPr/>
            </p:nvCxnSpPr>
            <p:spPr>
              <a:xfrm>
                <a:off x="6438965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1633;p47">
                <a:extLst>
                  <a:ext uri="{FF2B5EF4-FFF2-40B4-BE49-F238E27FC236}">
                    <a16:creationId xmlns:a16="http://schemas.microsoft.com/office/drawing/2014/main" id="{8AB86F04-2153-4604-A9BB-4866D794D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7198" y="3213243"/>
                <a:ext cx="0" cy="2490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1634;p47">
                <a:extLst>
                  <a:ext uri="{FF2B5EF4-FFF2-40B4-BE49-F238E27FC236}">
                    <a16:creationId xmlns:a16="http://schemas.microsoft.com/office/drawing/2014/main" id="{910ED143-F357-47B9-99B7-46532937E561}"/>
                  </a:ext>
                </a:extLst>
              </p:cNvPr>
              <p:cNvCxnSpPr>
                <a:cxnSpLocks/>
                <a:endCxn id="62" idx="2"/>
              </p:cNvCxnSpPr>
              <p:nvPr/>
            </p:nvCxnSpPr>
            <p:spPr>
              <a:xfrm flipV="1">
                <a:off x="1410302" y="2319116"/>
                <a:ext cx="1587" cy="36478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1635;p47">
                <a:extLst>
                  <a:ext uri="{FF2B5EF4-FFF2-40B4-BE49-F238E27FC236}">
                    <a16:creationId xmlns:a16="http://schemas.microsoft.com/office/drawing/2014/main" id="{ED614C3F-B34F-451F-9DE3-72CFCF2ABDAA}"/>
                  </a:ext>
                </a:extLst>
              </p:cNvPr>
              <p:cNvCxnSpPr/>
              <p:nvPr/>
            </p:nvCxnSpPr>
            <p:spPr>
              <a:xfrm rot="10800000">
                <a:off x="4571882" y="3174095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1636;p47">
                <a:extLst>
                  <a:ext uri="{FF2B5EF4-FFF2-40B4-BE49-F238E27FC236}">
                    <a16:creationId xmlns:a16="http://schemas.microsoft.com/office/drawing/2014/main" id="{7458D60D-ECF2-41D7-BD6A-CD77517C69A9}"/>
                  </a:ext>
                </a:extLst>
              </p:cNvPr>
              <p:cNvCxnSpPr/>
              <p:nvPr/>
            </p:nvCxnSpPr>
            <p:spPr>
              <a:xfrm rot="10800000">
                <a:off x="4571882" y="2067637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1637;p47">
                <a:extLst>
                  <a:ext uri="{FF2B5EF4-FFF2-40B4-BE49-F238E27FC236}">
                    <a16:creationId xmlns:a16="http://schemas.microsoft.com/office/drawing/2014/main" id="{5E323377-A5D9-487D-B993-B152F550F70C}"/>
                  </a:ext>
                </a:extLst>
              </p:cNvPr>
              <p:cNvCxnSpPr/>
              <p:nvPr/>
            </p:nvCxnSpPr>
            <p:spPr>
              <a:xfrm rot="10800000">
                <a:off x="7663907" y="3174095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1638;p47">
                <a:extLst>
                  <a:ext uri="{FF2B5EF4-FFF2-40B4-BE49-F238E27FC236}">
                    <a16:creationId xmlns:a16="http://schemas.microsoft.com/office/drawing/2014/main" id="{3151D575-9EF3-40E4-8057-9B792E86CB77}"/>
                  </a:ext>
                </a:extLst>
              </p:cNvPr>
              <p:cNvCxnSpPr/>
              <p:nvPr/>
            </p:nvCxnSpPr>
            <p:spPr>
              <a:xfrm rot="10800000">
                <a:off x="7663907" y="2067637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1639;p47">
                <a:extLst>
                  <a:ext uri="{FF2B5EF4-FFF2-40B4-BE49-F238E27FC236}">
                    <a16:creationId xmlns:a16="http://schemas.microsoft.com/office/drawing/2014/main" id="{BF460FB9-389E-4BF1-8AB5-6214FE79E7CD}"/>
                  </a:ext>
                </a:extLst>
              </p:cNvPr>
              <p:cNvCxnSpPr/>
              <p:nvPr/>
            </p:nvCxnSpPr>
            <p:spPr>
              <a:xfrm>
                <a:off x="6115714" y="2343862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1640;p47">
                <a:extLst>
                  <a:ext uri="{FF2B5EF4-FFF2-40B4-BE49-F238E27FC236}">
                    <a16:creationId xmlns:a16="http://schemas.microsoft.com/office/drawing/2014/main" id="{4188855E-8C79-41C0-AC5D-3ED2285C4AFA}"/>
                  </a:ext>
                </a:extLst>
              </p:cNvPr>
              <p:cNvCxnSpPr/>
              <p:nvPr/>
            </p:nvCxnSpPr>
            <p:spPr>
              <a:xfrm>
                <a:off x="6101807" y="3170120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641;p47">
                <a:extLst>
                  <a:ext uri="{FF2B5EF4-FFF2-40B4-BE49-F238E27FC236}">
                    <a16:creationId xmlns:a16="http://schemas.microsoft.com/office/drawing/2014/main" id="{A2C729AA-4A8B-41E0-95B4-589A0D7E8C3B}"/>
                  </a:ext>
                </a:extLst>
              </p:cNvPr>
              <p:cNvCxnSpPr/>
              <p:nvPr/>
            </p:nvCxnSpPr>
            <p:spPr>
              <a:xfrm>
                <a:off x="3009782" y="2343862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642;p47">
                <a:extLst>
                  <a:ext uri="{FF2B5EF4-FFF2-40B4-BE49-F238E27FC236}">
                    <a16:creationId xmlns:a16="http://schemas.microsoft.com/office/drawing/2014/main" id="{931587F9-F374-4638-933B-0CE58CC93117}"/>
                  </a:ext>
                </a:extLst>
              </p:cNvPr>
              <p:cNvCxnSpPr/>
              <p:nvPr/>
            </p:nvCxnSpPr>
            <p:spPr>
              <a:xfrm>
                <a:off x="3004509" y="3170120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3" name="Google Shape;1643;p47">
              <a:extLst>
                <a:ext uri="{FF2B5EF4-FFF2-40B4-BE49-F238E27FC236}">
                  <a16:creationId xmlns:a16="http://schemas.microsoft.com/office/drawing/2014/main" id="{8B0C2F67-590D-4011-B66B-9EFAEB63D865}"/>
                </a:ext>
              </a:extLst>
            </p:cNvPr>
            <p:cNvSpPr/>
            <p:nvPr/>
          </p:nvSpPr>
          <p:spPr>
            <a:xfrm>
              <a:off x="2789909" y="988190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644;p47">
              <a:extLst>
                <a:ext uri="{FF2B5EF4-FFF2-40B4-BE49-F238E27FC236}">
                  <a16:creationId xmlns:a16="http://schemas.microsoft.com/office/drawing/2014/main" id="{D4460690-45AA-42A6-BF0A-A206DEC8072E}"/>
                </a:ext>
              </a:extLst>
            </p:cNvPr>
            <p:cNvSpPr/>
            <p:nvPr/>
          </p:nvSpPr>
          <p:spPr>
            <a:xfrm>
              <a:off x="6034047" y="348293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45;p47">
              <a:extLst>
                <a:ext uri="{FF2B5EF4-FFF2-40B4-BE49-F238E27FC236}">
                  <a16:creationId xmlns:a16="http://schemas.microsoft.com/office/drawing/2014/main" id="{6E6B5339-E723-484E-A089-362C97A95C05}"/>
                </a:ext>
              </a:extLst>
            </p:cNvPr>
            <p:cNvSpPr/>
            <p:nvPr/>
          </p:nvSpPr>
          <p:spPr>
            <a:xfrm>
              <a:off x="2937122" y="3485306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46;p47">
              <a:extLst>
                <a:ext uri="{FF2B5EF4-FFF2-40B4-BE49-F238E27FC236}">
                  <a16:creationId xmlns:a16="http://schemas.microsoft.com/office/drawing/2014/main" id="{92B74407-B301-4C30-A0F4-1A012BF499D1}"/>
                </a:ext>
              </a:extLst>
            </p:cNvPr>
            <p:cNvSpPr/>
            <p:nvPr/>
          </p:nvSpPr>
          <p:spPr>
            <a:xfrm>
              <a:off x="4505759" y="20672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47;p47">
              <a:extLst>
                <a:ext uri="{FF2B5EF4-FFF2-40B4-BE49-F238E27FC236}">
                  <a16:creationId xmlns:a16="http://schemas.microsoft.com/office/drawing/2014/main" id="{12EDE9D5-B168-4C5C-88F4-169B86DA3724}"/>
                </a:ext>
              </a:extLst>
            </p:cNvPr>
            <p:cNvSpPr/>
            <p:nvPr/>
          </p:nvSpPr>
          <p:spPr>
            <a:xfrm>
              <a:off x="7599002" y="20672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599;p47">
            <a:extLst>
              <a:ext uri="{FF2B5EF4-FFF2-40B4-BE49-F238E27FC236}">
                <a16:creationId xmlns:a16="http://schemas.microsoft.com/office/drawing/2014/main" id="{38EC5B0A-AF91-4F48-A156-9CB2939E1590}"/>
              </a:ext>
            </a:extLst>
          </p:cNvPr>
          <p:cNvSpPr txBox="1"/>
          <p:nvPr/>
        </p:nvSpPr>
        <p:spPr>
          <a:xfrm>
            <a:off x="507097" y="3497188"/>
            <a:ext cx="1821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FORNECEDOR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13" name="Google Shape;1606;p47">
            <a:extLst>
              <a:ext uri="{FF2B5EF4-FFF2-40B4-BE49-F238E27FC236}">
                <a16:creationId xmlns:a16="http://schemas.microsoft.com/office/drawing/2014/main" id="{17D43E3B-2A1C-47A2-A960-79AB908DF9B2}"/>
              </a:ext>
            </a:extLst>
          </p:cNvPr>
          <p:cNvSpPr txBox="1"/>
          <p:nvPr/>
        </p:nvSpPr>
        <p:spPr>
          <a:xfrm>
            <a:off x="5289485" y="3460991"/>
            <a:ext cx="1821299" cy="124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emp_vacinar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emp_das_vacinas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</a:t>
            </a: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__</a:t>
            </a:r>
            <a:r>
              <a:rPr lang="pt-PT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do_historico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" name="Google Shape;1602;p47">
            <a:extLst>
              <a:ext uri="{FF2B5EF4-FFF2-40B4-BE49-F238E27FC236}">
                <a16:creationId xmlns:a16="http://schemas.microsoft.com/office/drawing/2014/main" id="{12AA40F3-46F1-4DC6-8AFE-B81590B67D6B}"/>
              </a:ext>
            </a:extLst>
          </p:cNvPr>
          <p:cNvSpPr txBox="1"/>
          <p:nvPr/>
        </p:nvSpPr>
        <p:spPr>
          <a:xfrm>
            <a:off x="6795332" y="1302637"/>
            <a:ext cx="1740126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Temp_do_historico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emp_da_doenca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5E478B-CCDF-4431-A143-67A32F58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83" y="153597"/>
            <a:ext cx="7744058" cy="483630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41849E-B2B7-47DA-ACA6-164C6EB3AC39}"/>
              </a:ext>
            </a:extLst>
          </p:cNvPr>
          <p:cNvSpPr/>
          <p:nvPr/>
        </p:nvSpPr>
        <p:spPr>
          <a:xfrm>
            <a:off x="960104" y="3696664"/>
            <a:ext cx="1770926" cy="1446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E5D4B-F6DE-4439-A07C-C9871FE1F1A8}"/>
              </a:ext>
            </a:extLst>
          </p:cNvPr>
          <p:cNvSpPr/>
          <p:nvPr/>
        </p:nvSpPr>
        <p:spPr>
          <a:xfrm>
            <a:off x="6251664" y="2448528"/>
            <a:ext cx="1770926" cy="1446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E04910-9F6A-4DD3-B33E-F66E186FBF31}"/>
              </a:ext>
            </a:extLst>
          </p:cNvPr>
          <p:cNvSpPr/>
          <p:nvPr/>
        </p:nvSpPr>
        <p:spPr>
          <a:xfrm>
            <a:off x="960405" y="2448528"/>
            <a:ext cx="1770926" cy="1446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FF2321-9789-4238-96AC-3F8CB6DA3812}"/>
              </a:ext>
            </a:extLst>
          </p:cNvPr>
          <p:cNvSpPr/>
          <p:nvPr/>
        </p:nvSpPr>
        <p:spPr>
          <a:xfrm>
            <a:off x="3049335" y="2298181"/>
            <a:ext cx="1770926" cy="18456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4BA859-0B50-43AB-97F8-AED8046036A4}"/>
              </a:ext>
            </a:extLst>
          </p:cNvPr>
          <p:cNvSpPr/>
          <p:nvPr/>
        </p:nvSpPr>
        <p:spPr>
          <a:xfrm>
            <a:off x="6216345" y="-92846"/>
            <a:ext cx="1770926" cy="1446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1A562-0BA2-4B64-9EEA-AF0A9D539454}"/>
              </a:ext>
            </a:extLst>
          </p:cNvPr>
          <p:cNvSpPr/>
          <p:nvPr/>
        </p:nvSpPr>
        <p:spPr>
          <a:xfrm>
            <a:off x="6216345" y="1156861"/>
            <a:ext cx="1770926" cy="1446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DF93D9-A5BD-4AE2-B892-A057A32E61FE}"/>
              </a:ext>
            </a:extLst>
          </p:cNvPr>
          <p:cNvSpPr/>
          <p:nvPr/>
        </p:nvSpPr>
        <p:spPr>
          <a:xfrm>
            <a:off x="4175937" y="3843464"/>
            <a:ext cx="1770926" cy="1446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614B3-7D6B-4611-89CA-69A42BD26960}"/>
              </a:ext>
            </a:extLst>
          </p:cNvPr>
          <p:cNvSpPr/>
          <p:nvPr/>
        </p:nvSpPr>
        <p:spPr>
          <a:xfrm>
            <a:off x="6216345" y="3895364"/>
            <a:ext cx="1770926" cy="1446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72F283-9E15-4E4A-BCA9-3BEC3664462D}"/>
              </a:ext>
            </a:extLst>
          </p:cNvPr>
          <p:cNvSpPr/>
          <p:nvPr/>
        </p:nvSpPr>
        <p:spPr>
          <a:xfrm>
            <a:off x="2537525" y="-113094"/>
            <a:ext cx="1770926" cy="1446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0D1BBB-7C76-4763-BBE2-BA9065ECB171}"/>
              </a:ext>
            </a:extLst>
          </p:cNvPr>
          <p:cNvSpPr/>
          <p:nvPr/>
        </p:nvSpPr>
        <p:spPr>
          <a:xfrm>
            <a:off x="4223715" y="687123"/>
            <a:ext cx="1957311" cy="16110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27D0B1-BEB1-443D-8407-54191B9B89D6}"/>
              </a:ext>
            </a:extLst>
          </p:cNvPr>
          <p:cNvSpPr/>
          <p:nvPr/>
        </p:nvSpPr>
        <p:spPr>
          <a:xfrm>
            <a:off x="932871" y="966963"/>
            <a:ext cx="1957311" cy="16110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70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POVOAMENTO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97" name="Google Shape;1597;p47"/>
          <p:cNvSpPr txBox="1"/>
          <p:nvPr/>
        </p:nvSpPr>
        <p:spPr>
          <a:xfrm>
            <a:off x="564018" y="1552818"/>
            <a:ext cx="1684041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emp_do_fornecedor</a:t>
            </a:r>
          </a:p>
        </p:txBody>
      </p:sp>
      <p:sp>
        <p:nvSpPr>
          <p:cNvPr id="1599" name="Google Shape;1599;p47"/>
          <p:cNvSpPr txBox="1"/>
          <p:nvPr/>
        </p:nvSpPr>
        <p:spPr>
          <a:xfrm>
            <a:off x="3643500" y="3342100"/>
            <a:ext cx="1821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PACIENTE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00" name="Google Shape;1600;p47"/>
          <p:cNvSpPr txBox="1"/>
          <p:nvPr/>
        </p:nvSpPr>
        <p:spPr>
          <a:xfrm>
            <a:off x="3882899" y="1302637"/>
            <a:ext cx="1684041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Temp_dos_pacientes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01" name="Google Shape;1601;p47"/>
          <p:cNvSpPr txBox="1"/>
          <p:nvPr/>
        </p:nvSpPr>
        <p:spPr>
          <a:xfrm>
            <a:off x="6614860" y="3342100"/>
            <a:ext cx="1913797" cy="2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HISTORICO_CLINICO</a:t>
            </a:r>
            <a:endParaRPr sz="16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02" name="Google Shape;1602;p47"/>
          <p:cNvSpPr txBox="1"/>
          <p:nvPr/>
        </p:nvSpPr>
        <p:spPr>
          <a:xfrm>
            <a:off x="6795332" y="1302637"/>
            <a:ext cx="1740126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Temp_do_historico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emp_da_doenca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03" name="Google Shape;1603;p47"/>
          <p:cNvSpPr txBox="1"/>
          <p:nvPr/>
        </p:nvSpPr>
        <p:spPr>
          <a:xfrm>
            <a:off x="2198858" y="2006164"/>
            <a:ext cx="1611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VACINA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04" name="Google Shape;1604;p47"/>
          <p:cNvSpPr txBox="1"/>
          <p:nvPr/>
        </p:nvSpPr>
        <p:spPr>
          <a:xfrm>
            <a:off x="2327408" y="3591512"/>
            <a:ext cx="1821299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Temp_das_vacinas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Temp_do_fornecedor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05" name="Google Shape;1605;p47"/>
          <p:cNvSpPr txBox="1"/>
          <p:nvPr/>
        </p:nvSpPr>
        <p:spPr>
          <a:xfrm>
            <a:off x="5438614" y="2065977"/>
            <a:ext cx="13542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VACINAR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606" name="Google Shape;1606;p47"/>
          <p:cNvSpPr txBox="1"/>
          <p:nvPr/>
        </p:nvSpPr>
        <p:spPr>
          <a:xfrm>
            <a:off x="5438613" y="3591511"/>
            <a:ext cx="1821299" cy="124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emp_vacinar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emp_das_vacinas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</a:t>
            </a: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__</a:t>
            </a:r>
            <a:r>
              <a:rPr lang="pt-PT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do_historico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607" name="Google Shape;1607;p47"/>
          <p:cNvGrpSpPr/>
          <p:nvPr/>
        </p:nvGrpSpPr>
        <p:grpSpPr>
          <a:xfrm>
            <a:off x="1090991" y="986892"/>
            <a:ext cx="6926318" cy="2631844"/>
            <a:chOff x="1096841" y="988190"/>
            <a:chExt cx="6926318" cy="2631844"/>
          </a:xfrm>
        </p:grpSpPr>
        <p:grpSp>
          <p:nvGrpSpPr>
            <p:cNvPr id="1608" name="Google Shape;1608;p47"/>
            <p:cNvGrpSpPr/>
            <p:nvPr/>
          </p:nvGrpSpPr>
          <p:grpSpPr>
            <a:xfrm>
              <a:off x="1096841" y="2067637"/>
              <a:ext cx="6926318" cy="1550683"/>
              <a:chOff x="1096841" y="2067637"/>
              <a:chExt cx="6926318" cy="1550683"/>
            </a:xfrm>
          </p:grpSpPr>
          <p:grpSp>
            <p:nvGrpSpPr>
              <p:cNvPr id="1609" name="Google Shape;1609;p47"/>
              <p:cNvGrpSpPr/>
              <p:nvPr/>
            </p:nvGrpSpPr>
            <p:grpSpPr>
              <a:xfrm>
                <a:off x="2645257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0" name="Google Shape;1610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2" name="Google Shape;1612;p47"/>
              <p:cNvGrpSpPr/>
              <p:nvPr/>
            </p:nvGrpSpPr>
            <p:grpSpPr>
              <a:xfrm>
                <a:off x="4212631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3" name="Google Shape;1613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5" name="Google Shape;1615;p47"/>
              <p:cNvGrpSpPr/>
              <p:nvPr/>
            </p:nvGrpSpPr>
            <p:grpSpPr>
              <a:xfrm>
                <a:off x="5756463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6" name="Google Shape;1616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8" name="Google Shape;1618;p47"/>
              <p:cNvGrpSpPr/>
              <p:nvPr/>
            </p:nvGrpSpPr>
            <p:grpSpPr>
              <a:xfrm>
                <a:off x="7304656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9" name="Google Shape;1619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1" name="Google Shape;1621;p47"/>
              <p:cNvGrpSpPr/>
              <p:nvPr/>
            </p:nvGrpSpPr>
            <p:grpSpPr>
              <a:xfrm>
                <a:off x="1096841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22" name="Google Shape;1622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4" name="Google Shape;1624;p47"/>
              <p:cNvSpPr txBox="1"/>
              <p:nvPr/>
            </p:nvSpPr>
            <p:spPr>
              <a:xfrm>
                <a:off x="1164343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01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5" name="Google Shape;1625;p47"/>
              <p:cNvSpPr txBox="1"/>
              <p:nvPr/>
            </p:nvSpPr>
            <p:spPr>
              <a:xfrm>
                <a:off x="2712759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02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6" name="Google Shape;1626;p47"/>
              <p:cNvSpPr txBox="1"/>
              <p:nvPr/>
            </p:nvSpPr>
            <p:spPr>
              <a:xfrm>
                <a:off x="4280132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03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7" name="Google Shape;1627;p47"/>
              <p:cNvSpPr txBox="1"/>
              <p:nvPr/>
            </p:nvSpPr>
            <p:spPr>
              <a:xfrm>
                <a:off x="5823964" y="262668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04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8" name="Google Shape;1628;p47"/>
              <p:cNvSpPr txBox="1"/>
              <p:nvPr/>
            </p:nvSpPr>
            <p:spPr>
              <a:xfrm>
                <a:off x="7372157" y="262668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05</a:t>
                </a:r>
                <a:endParaRPr sz="2500" b="1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cxnSp>
            <p:nvCxnSpPr>
              <p:cNvPr id="1629" name="Google Shape;1629;p47"/>
              <p:cNvCxnSpPr/>
              <p:nvPr/>
            </p:nvCxnSpPr>
            <p:spPr>
              <a:xfrm>
                <a:off x="1778859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0" name="Google Shape;1630;p47"/>
              <p:cNvCxnSpPr/>
              <p:nvPr/>
            </p:nvCxnSpPr>
            <p:spPr>
              <a:xfrm>
                <a:off x="3338578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1" name="Google Shape;1631;p47"/>
              <p:cNvCxnSpPr/>
              <p:nvPr/>
            </p:nvCxnSpPr>
            <p:spPr>
              <a:xfrm>
                <a:off x="4895915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2" name="Google Shape;1632;p47"/>
              <p:cNvCxnSpPr/>
              <p:nvPr/>
            </p:nvCxnSpPr>
            <p:spPr>
              <a:xfrm>
                <a:off x="6438965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3" name="Google Shape;1633;p47"/>
              <p:cNvCxnSpPr>
                <a:cxnSpLocks/>
              </p:cNvCxnSpPr>
              <p:nvPr/>
            </p:nvCxnSpPr>
            <p:spPr>
              <a:xfrm flipV="1">
                <a:off x="1407198" y="3213243"/>
                <a:ext cx="0" cy="2490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4" name="Google Shape;1634;p47"/>
              <p:cNvCxnSpPr>
                <a:cxnSpLocks/>
                <a:endCxn id="1597" idx="2"/>
              </p:cNvCxnSpPr>
              <p:nvPr/>
            </p:nvCxnSpPr>
            <p:spPr>
              <a:xfrm flipV="1">
                <a:off x="1410302" y="2319116"/>
                <a:ext cx="1587" cy="36478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5" name="Google Shape;1635;p47"/>
              <p:cNvCxnSpPr/>
              <p:nvPr/>
            </p:nvCxnSpPr>
            <p:spPr>
              <a:xfrm rot="10800000">
                <a:off x="4571882" y="3174095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6" name="Google Shape;1636;p47"/>
              <p:cNvCxnSpPr/>
              <p:nvPr/>
            </p:nvCxnSpPr>
            <p:spPr>
              <a:xfrm rot="10800000">
                <a:off x="4571882" y="2067637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7" name="Google Shape;1637;p47"/>
              <p:cNvCxnSpPr/>
              <p:nvPr/>
            </p:nvCxnSpPr>
            <p:spPr>
              <a:xfrm rot="10800000">
                <a:off x="7663907" y="3174095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8" name="Google Shape;1638;p47"/>
              <p:cNvCxnSpPr/>
              <p:nvPr/>
            </p:nvCxnSpPr>
            <p:spPr>
              <a:xfrm rot="10800000">
                <a:off x="7663907" y="2067637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" name="Google Shape;1639;p47"/>
              <p:cNvCxnSpPr/>
              <p:nvPr/>
            </p:nvCxnSpPr>
            <p:spPr>
              <a:xfrm>
                <a:off x="6115714" y="2343862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0" name="Google Shape;1640;p47"/>
              <p:cNvCxnSpPr/>
              <p:nvPr/>
            </p:nvCxnSpPr>
            <p:spPr>
              <a:xfrm>
                <a:off x="6101807" y="3170120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1" name="Google Shape;1641;p47"/>
              <p:cNvCxnSpPr/>
              <p:nvPr/>
            </p:nvCxnSpPr>
            <p:spPr>
              <a:xfrm>
                <a:off x="3009782" y="2343862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2" name="Google Shape;1642;p47"/>
              <p:cNvCxnSpPr/>
              <p:nvPr/>
            </p:nvCxnSpPr>
            <p:spPr>
              <a:xfrm>
                <a:off x="3004509" y="3170120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43" name="Google Shape;1643;p47"/>
            <p:cNvSpPr/>
            <p:nvPr/>
          </p:nvSpPr>
          <p:spPr>
            <a:xfrm>
              <a:off x="2789909" y="988190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6034047" y="348293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2937122" y="3485306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4505759" y="20672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7599002" y="20672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599;p47">
            <a:extLst>
              <a:ext uri="{FF2B5EF4-FFF2-40B4-BE49-F238E27FC236}">
                <a16:creationId xmlns:a16="http://schemas.microsoft.com/office/drawing/2014/main" id="{8363191B-6E1D-4143-A5BF-3CC8CD6679BE}"/>
              </a:ext>
            </a:extLst>
          </p:cNvPr>
          <p:cNvSpPr txBox="1"/>
          <p:nvPr/>
        </p:nvSpPr>
        <p:spPr>
          <a:xfrm>
            <a:off x="507097" y="3497188"/>
            <a:ext cx="1821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FORNECEDOR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56" name="Imagem 55" descr="Uma imagem com mesa&#10;&#10;Descrição gerada automaticamente">
            <a:extLst>
              <a:ext uri="{FF2B5EF4-FFF2-40B4-BE49-F238E27FC236}">
                <a16:creationId xmlns:a16="http://schemas.microsoft.com/office/drawing/2014/main" id="{BAA6BE34-E58A-4A38-882A-824278EA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" y="1459885"/>
            <a:ext cx="2495550" cy="24669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A56A090F-21CA-488A-8CA1-49242305940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03" y="1559250"/>
            <a:ext cx="4772025" cy="26568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0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POVOAMENTO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607" name="Google Shape;1607;p47"/>
          <p:cNvGrpSpPr/>
          <p:nvPr/>
        </p:nvGrpSpPr>
        <p:grpSpPr>
          <a:xfrm>
            <a:off x="1121095" y="996130"/>
            <a:ext cx="5378125" cy="3089440"/>
            <a:chOff x="1096841" y="988190"/>
            <a:chExt cx="5378125" cy="3089440"/>
          </a:xfrm>
        </p:grpSpPr>
        <p:grpSp>
          <p:nvGrpSpPr>
            <p:cNvPr id="1608" name="Google Shape;1608;p47"/>
            <p:cNvGrpSpPr/>
            <p:nvPr/>
          </p:nvGrpSpPr>
          <p:grpSpPr>
            <a:xfrm>
              <a:off x="1096841" y="2067637"/>
              <a:ext cx="5378125" cy="2009993"/>
              <a:chOff x="1096841" y="2067637"/>
              <a:chExt cx="5378125" cy="2009993"/>
            </a:xfrm>
          </p:grpSpPr>
          <p:grpSp>
            <p:nvGrpSpPr>
              <p:cNvPr id="1609" name="Google Shape;1609;p47"/>
              <p:cNvGrpSpPr/>
              <p:nvPr/>
            </p:nvGrpSpPr>
            <p:grpSpPr>
              <a:xfrm>
                <a:off x="2645257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0" name="Google Shape;1610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2" name="Google Shape;1612;p47"/>
              <p:cNvGrpSpPr/>
              <p:nvPr/>
            </p:nvGrpSpPr>
            <p:grpSpPr>
              <a:xfrm>
                <a:off x="4212631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3" name="Google Shape;1613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5" name="Google Shape;1615;p47"/>
              <p:cNvGrpSpPr/>
              <p:nvPr/>
            </p:nvGrpSpPr>
            <p:grpSpPr>
              <a:xfrm>
                <a:off x="5756463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16" name="Google Shape;1616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1" name="Google Shape;1621;p47"/>
              <p:cNvGrpSpPr/>
              <p:nvPr/>
            </p:nvGrpSpPr>
            <p:grpSpPr>
              <a:xfrm>
                <a:off x="1096841" y="2530392"/>
                <a:ext cx="718503" cy="637424"/>
                <a:chOff x="2392808" y="880573"/>
                <a:chExt cx="757755" cy="672247"/>
              </a:xfrm>
            </p:grpSpPr>
            <p:sp>
              <p:nvSpPr>
                <p:cNvPr id="1622" name="Google Shape;1622;p47"/>
                <p:cNvSpPr/>
                <p:nvPr/>
              </p:nvSpPr>
              <p:spPr>
                <a:xfrm>
                  <a:off x="2392808" y="880573"/>
                  <a:ext cx="757755" cy="67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9" h="28326" extrusionOk="0">
                      <a:moveTo>
                        <a:pt x="15954" y="1"/>
                      </a:moveTo>
                      <a:cubicBezTo>
                        <a:pt x="12875" y="1"/>
                        <a:pt x="9773" y="998"/>
                        <a:pt x="7167" y="3053"/>
                      </a:cubicBezTo>
                      <a:cubicBezTo>
                        <a:pt x="1036" y="7914"/>
                        <a:pt x="0" y="16822"/>
                        <a:pt x="4861" y="22953"/>
                      </a:cubicBezTo>
                      <a:cubicBezTo>
                        <a:pt x="7661" y="26485"/>
                        <a:pt x="11804" y="28326"/>
                        <a:pt x="15985" y="28326"/>
                      </a:cubicBezTo>
                      <a:cubicBezTo>
                        <a:pt x="19062" y="28326"/>
                        <a:pt x="22161" y="27328"/>
                        <a:pt x="24761" y="25273"/>
                      </a:cubicBezTo>
                      <a:cubicBezTo>
                        <a:pt x="30892" y="20412"/>
                        <a:pt x="31928" y="11505"/>
                        <a:pt x="27067" y="5373"/>
                      </a:cubicBezTo>
                      <a:cubicBezTo>
                        <a:pt x="24275" y="1842"/>
                        <a:pt x="20136" y="1"/>
                        <a:pt x="15954" y="1"/>
                      </a:cubicBezTo>
                      <a:close/>
                    </a:path>
                  </a:pathLst>
                </a:custGeom>
                <a:solidFill>
                  <a:srgbClr val="DAE7EF">
                    <a:alpha val="3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47"/>
                <p:cNvSpPr/>
                <p:nvPr/>
              </p:nvSpPr>
              <p:spPr>
                <a:xfrm>
                  <a:off x="2676957" y="942206"/>
                  <a:ext cx="379862" cy="5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6" h="21558" extrusionOk="0">
                      <a:moveTo>
                        <a:pt x="2886" y="1"/>
                      </a:moveTo>
                      <a:cubicBezTo>
                        <a:pt x="2707" y="1"/>
                        <a:pt x="2527" y="28"/>
                        <a:pt x="2348" y="56"/>
                      </a:cubicBezTo>
                      <a:cubicBezTo>
                        <a:pt x="912" y="387"/>
                        <a:pt x="0" y="1796"/>
                        <a:pt x="290" y="3232"/>
                      </a:cubicBezTo>
                      <a:cubicBezTo>
                        <a:pt x="549" y="4513"/>
                        <a:pt x="1686" y="5399"/>
                        <a:pt x="2958" y="5399"/>
                      </a:cubicBezTo>
                      <a:cubicBezTo>
                        <a:pt x="3112" y="5399"/>
                        <a:pt x="3268" y="5386"/>
                        <a:pt x="3425" y="5359"/>
                      </a:cubicBezTo>
                      <a:lnTo>
                        <a:pt x="3508" y="5331"/>
                      </a:lnTo>
                      <a:cubicBezTo>
                        <a:pt x="4134" y="5205"/>
                        <a:pt x="4837" y="5138"/>
                        <a:pt x="5561" y="5138"/>
                      </a:cubicBezTo>
                      <a:cubicBezTo>
                        <a:pt x="6817" y="5138"/>
                        <a:pt x="8134" y="5340"/>
                        <a:pt x="9211" y="5787"/>
                      </a:cubicBezTo>
                      <a:cubicBezTo>
                        <a:pt x="10951" y="6505"/>
                        <a:pt x="12332" y="7941"/>
                        <a:pt x="12981" y="9999"/>
                      </a:cubicBezTo>
                      <a:cubicBezTo>
                        <a:pt x="13686" y="12029"/>
                        <a:pt x="13824" y="14349"/>
                        <a:pt x="12995" y="16434"/>
                      </a:cubicBezTo>
                      <a:cubicBezTo>
                        <a:pt x="12180" y="18519"/>
                        <a:pt x="10509" y="20384"/>
                        <a:pt x="8396" y="21557"/>
                      </a:cubicBezTo>
                      <a:cubicBezTo>
                        <a:pt x="10786" y="20757"/>
                        <a:pt x="12829" y="19168"/>
                        <a:pt x="14197" y="17042"/>
                      </a:cubicBezTo>
                      <a:cubicBezTo>
                        <a:pt x="15578" y="14818"/>
                        <a:pt x="16006" y="12043"/>
                        <a:pt x="15605" y="9391"/>
                      </a:cubicBezTo>
                      <a:cubicBezTo>
                        <a:pt x="15246" y="6491"/>
                        <a:pt x="13630" y="3881"/>
                        <a:pt x="11172" y="2279"/>
                      </a:cubicBezTo>
                      <a:cubicBezTo>
                        <a:pt x="8617" y="677"/>
                        <a:pt x="5952" y="14"/>
                        <a:pt x="28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648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4" name="Google Shape;1624;p47"/>
              <p:cNvSpPr txBox="1"/>
              <p:nvPr/>
            </p:nvSpPr>
            <p:spPr>
              <a:xfrm>
                <a:off x="1164343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…</a:t>
                </a:r>
                <a:endParaRPr sz="2500" b="1" dirty="0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5" name="Google Shape;1625;p47"/>
              <p:cNvSpPr txBox="1"/>
              <p:nvPr/>
            </p:nvSpPr>
            <p:spPr>
              <a:xfrm>
                <a:off x="2712749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09</a:t>
                </a:r>
                <a:endParaRPr sz="2500" b="1" dirty="0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6" name="Google Shape;1626;p47"/>
              <p:cNvSpPr txBox="1"/>
              <p:nvPr/>
            </p:nvSpPr>
            <p:spPr>
              <a:xfrm>
                <a:off x="4280132" y="263460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10</a:t>
                </a:r>
                <a:endParaRPr sz="2500" b="1" dirty="0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sp>
            <p:nvSpPr>
              <p:cNvPr id="1627" name="Google Shape;1627;p47"/>
              <p:cNvSpPr txBox="1"/>
              <p:nvPr/>
            </p:nvSpPr>
            <p:spPr>
              <a:xfrm>
                <a:off x="5823964" y="2626685"/>
                <a:ext cx="583500" cy="42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b="1" dirty="0">
                    <a:solidFill>
                      <a:schemeClr val="accent5"/>
                    </a:solidFill>
                    <a:latin typeface="Alegreya Sans SC"/>
                    <a:ea typeface="Alegreya Sans SC"/>
                    <a:cs typeface="Alegreya Sans SC"/>
                    <a:sym typeface="Alegreya Sans SC"/>
                  </a:rPr>
                  <a:t>11</a:t>
                </a:r>
                <a:endParaRPr sz="2500" b="1" dirty="0">
                  <a:solidFill>
                    <a:schemeClr val="accent5"/>
                  </a:solidFill>
                  <a:latin typeface="Alegreya Sans SC"/>
                  <a:ea typeface="Alegreya Sans SC"/>
                  <a:cs typeface="Alegreya Sans SC"/>
                  <a:sym typeface="Alegreya Sans SC"/>
                </a:endParaRPr>
              </a:p>
            </p:txBody>
          </p:sp>
          <p:cxnSp>
            <p:nvCxnSpPr>
              <p:cNvPr id="1629" name="Google Shape;1629;p47"/>
              <p:cNvCxnSpPr/>
              <p:nvPr/>
            </p:nvCxnSpPr>
            <p:spPr>
              <a:xfrm>
                <a:off x="1778859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0" name="Google Shape;1630;p47"/>
              <p:cNvCxnSpPr/>
              <p:nvPr/>
            </p:nvCxnSpPr>
            <p:spPr>
              <a:xfrm>
                <a:off x="3338578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1" name="Google Shape;1631;p47"/>
              <p:cNvCxnSpPr/>
              <p:nvPr/>
            </p:nvCxnSpPr>
            <p:spPr>
              <a:xfrm>
                <a:off x="4895915" y="2849105"/>
                <a:ext cx="902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5" name="Google Shape;1635;p47"/>
              <p:cNvCxnSpPr/>
              <p:nvPr/>
            </p:nvCxnSpPr>
            <p:spPr>
              <a:xfrm rot="10800000">
                <a:off x="4571882" y="3174095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6" name="Google Shape;1636;p47"/>
              <p:cNvCxnSpPr/>
              <p:nvPr/>
            </p:nvCxnSpPr>
            <p:spPr>
              <a:xfrm rot="10800000">
                <a:off x="4571882" y="2067637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" name="Google Shape;1639;p47"/>
              <p:cNvCxnSpPr/>
              <p:nvPr/>
            </p:nvCxnSpPr>
            <p:spPr>
              <a:xfrm>
                <a:off x="6115714" y="2343862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0" name="Google Shape;1640;p47"/>
              <p:cNvCxnSpPr/>
              <p:nvPr/>
            </p:nvCxnSpPr>
            <p:spPr>
              <a:xfrm>
                <a:off x="6101807" y="3170120"/>
                <a:ext cx="0" cy="448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1" name="Google Shape;1641;p47"/>
              <p:cNvCxnSpPr/>
              <p:nvPr/>
            </p:nvCxnSpPr>
            <p:spPr>
              <a:xfrm>
                <a:off x="3009782" y="2343862"/>
                <a:ext cx="0" cy="16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2" name="Google Shape;1642;p47"/>
              <p:cNvCxnSpPr>
                <a:cxnSpLocks/>
              </p:cNvCxnSpPr>
              <p:nvPr/>
            </p:nvCxnSpPr>
            <p:spPr>
              <a:xfrm flipH="1">
                <a:off x="3004499" y="3170120"/>
                <a:ext cx="10" cy="90751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43" name="Google Shape;1643;p47"/>
            <p:cNvSpPr/>
            <p:nvPr/>
          </p:nvSpPr>
          <p:spPr>
            <a:xfrm>
              <a:off x="2789909" y="988190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6034047" y="348293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2937122" y="3485306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4505759" y="20672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1599;p47">
            <a:extLst>
              <a:ext uri="{FF2B5EF4-FFF2-40B4-BE49-F238E27FC236}">
                <a16:creationId xmlns:a16="http://schemas.microsoft.com/office/drawing/2014/main" id="{ED8DDB1E-81A8-48CF-BFC9-2BD99B1CDEA2}"/>
              </a:ext>
            </a:extLst>
          </p:cNvPr>
          <p:cNvSpPr txBox="1"/>
          <p:nvPr/>
        </p:nvSpPr>
        <p:spPr>
          <a:xfrm>
            <a:off x="3417564" y="3492975"/>
            <a:ext cx="2324395" cy="26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SINTOMAS_AFETA_PACIENTE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64" name="Google Shape;1600;p47">
            <a:extLst>
              <a:ext uri="{FF2B5EF4-FFF2-40B4-BE49-F238E27FC236}">
                <a16:creationId xmlns:a16="http://schemas.microsoft.com/office/drawing/2014/main" id="{F78A30A2-FA24-4478-893E-AA68835BBF0A}"/>
              </a:ext>
            </a:extLst>
          </p:cNvPr>
          <p:cNvSpPr txBox="1"/>
          <p:nvPr/>
        </p:nvSpPr>
        <p:spPr>
          <a:xfrm>
            <a:off x="3882899" y="1302637"/>
            <a:ext cx="1684041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Temp_dos_pacientes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1603;p47">
            <a:extLst>
              <a:ext uri="{FF2B5EF4-FFF2-40B4-BE49-F238E27FC236}">
                <a16:creationId xmlns:a16="http://schemas.microsoft.com/office/drawing/2014/main" id="{146215D4-FA50-4CD0-AC1F-1D085F61C285}"/>
              </a:ext>
            </a:extLst>
          </p:cNvPr>
          <p:cNvSpPr txBox="1"/>
          <p:nvPr/>
        </p:nvSpPr>
        <p:spPr>
          <a:xfrm>
            <a:off x="2198858" y="2006164"/>
            <a:ext cx="1611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SINTOMAS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68" name="Google Shape;1604;p47">
            <a:extLst>
              <a:ext uri="{FF2B5EF4-FFF2-40B4-BE49-F238E27FC236}">
                <a16:creationId xmlns:a16="http://schemas.microsoft.com/office/drawing/2014/main" id="{7AFAD1D5-D26E-4AC9-88FD-F9110F994BED}"/>
              </a:ext>
            </a:extLst>
          </p:cNvPr>
          <p:cNvSpPr txBox="1"/>
          <p:nvPr/>
        </p:nvSpPr>
        <p:spPr>
          <a:xfrm>
            <a:off x="2185480" y="3965164"/>
            <a:ext cx="1821299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Temp_das_vacinas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Temp_do_fornecedor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" name="Google Shape;1605;p47">
            <a:extLst>
              <a:ext uri="{FF2B5EF4-FFF2-40B4-BE49-F238E27FC236}">
                <a16:creationId xmlns:a16="http://schemas.microsoft.com/office/drawing/2014/main" id="{624BD1F5-0E44-4628-9D07-E14E88E2DF34}"/>
              </a:ext>
            </a:extLst>
          </p:cNvPr>
          <p:cNvSpPr txBox="1"/>
          <p:nvPr/>
        </p:nvSpPr>
        <p:spPr>
          <a:xfrm>
            <a:off x="4792638" y="2065977"/>
            <a:ext cx="2454809" cy="29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VACINA_ CAUSA_SINTOMAS</a:t>
            </a:r>
            <a:endParaRPr sz="2000" b="1" dirty="0">
              <a:solidFill>
                <a:schemeClr val="accent6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13" name="Google Shape;1606;p47">
            <a:extLst>
              <a:ext uri="{FF2B5EF4-FFF2-40B4-BE49-F238E27FC236}">
                <a16:creationId xmlns:a16="http://schemas.microsoft.com/office/drawing/2014/main" id="{17D43E3B-2A1C-47A2-A960-79AB908DF9B2}"/>
              </a:ext>
            </a:extLst>
          </p:cNvPr>
          <p:cNvSpPr txBox="1"/>
          <p:nvPr/>
        </p:nvSpPr>
        <p:spPr>
          <a:xfrm>
            <a:off x="5289485" y="3460991"/>
            <a:ext cx="1821299" cy="124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emp_vacinar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emp_das_vacinas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</a:t>
            </a:r>
            <a:r>
              <a:rPr lang="pt-PT" dirty="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__</a:t>
            </a:r>
            <a:r>
              <a:rPr lang="pt-PT" dirty="0" err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do_historico</a:t>
            </a:r>
            <a:endParaRPr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5" name="Imagem 114" descr="Uma imagem com mesa&#10;&#10;Descrição gerada automaticamente">
            <a:extLst>
              <a:ext uri="{FF2B5EF4-FFF2-40B4-BE49-F238E27FC236}">
                <a16:creationId xmlns:a16="http://schemas.microsoft.com/office/drawing/2014/main" id="{6213E02B-EFF7-4EA6-90CC-1D9933AFED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34" y="1081308"/>
            <a:ext cx="2578909" cy="3471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622FF5B4-C3CC-4415-8442-D532C9C2021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5" y="1653796"/>
            <a:ext cx="5826417" cy="2371073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6185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ID-19 Vaccine Breakthrough by Slidesgo">
  <a:themeElements>
    <a:clrScheme name="Simple Light">
      <a:dk1>
        <a:srgbClr val="FFFFFF"/>
      </a:dk1>
      <a:lt1>
        <a:srgbClr val="EFEFEF"/>
      </a:lt1>
      <a:dk2>
        <a:srgbClr val="F1D4BA"/>
      </a:dk2>
      <a:lt2>
        <a:srgbClr val="DFC4AC"/>
      </a:lt2>
      <a:accent1>
        <a:srgbClr val="85C9D1"/>
      </a:accent1>
      <a:accent2>
        <a:srgbClr val="72A9B0"/>
      </a:accent2>
      <a:accent3>
        <a:srgbClr val="5596AC"/>
      </a:accent3>
      <a:accent4>
        <a:srgbClr val="232E44"/>
      </a:accent4>
      <a:accent5>
        <a:srgbClr val="D98A23"/>
      </a:accent5>
      <a:accent6>
        <a:srgbClr val="342524"/>
      </a:accent6>
      <a:hlink>
        <a:srgbClr val="232E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1851</TotalTime>
  <Words>3160</Words>
  <Application>Microsoft Office PowerPoint</Application>
  <PresentationFormat>Apresentação no Ecrã (16:9)</PresentationFormat>
  <Paragraphs>327</Paragraphs>
  <Slides>31</Slides>
  <Notes>30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8" baseType="lpstr">
      <vt:lpstr>Arial</vt:lpstr>
      <vt:lpstr>Alegreya Sans SC</vt:lpstr>
      <vt:lpstr>Georgia</vt:lpstr>
      <vt:lpstr>Roboto Condensed</vt:lpstr>
      <vt:lpstr>Calibri</vt:lpstr>
      <vt:lpstr>Roboto</vt:lpstr>
      <vt:lpstr>COVID-19 Vaccine Breakthrough by Slidesgo</vt:lpstr>
      <vt:lpstr>COVID 19 VACCINE ADVERSE REACTIONS</vt:lpstr>
      <vt:lpstr>Apresentação do PowerPoint</vt:lpstr>
      <vt:lpstr>MODELO CONCEPTUAL</vt:lpstr>
      <vt:lpstr>MODELO LÓGICO</vt:lpstr>
      <vt:lpstr>PRÉ-POVOAMENTO</vt:lpstr>
      <vt:lpstr>POVOAMENTO</vt:lpstr>
      <vt:lpstr>Apresentação do PowerPoint</vt:lpstr>
      <vt:lpstr>POVOAMENTO</vt:lpstr>
      <vt:lpstr>POVOAMENTO</vt:lpstr>
      <vt:lpstr>RESULTADOS E DISCUSSÃO </vt:lpstr>
      <vt:lpstr>QUERY’S :    ANÁLISE DA AMOSTRA</vt:lpstr>
      <vt:lpstr>0.141%</vt:lpstr>
      <vt:lpstr>SINTOMAS</vt:lpstr>
      <vt:lpstr>QUERY</vt:lpstr>
      <vt:lpstr>QUERY</vt:lpstr>
      <vt:lpstr>QUERY</vt:lpstr>
      <vt:lpstr>QUERY</vt:lpstr>
      <vt:lpstr>QUERY</vt:lpstr>
      <vt:lpstr>TRIGGER</vt:lpstr>
      <vt:lpstr>INTERFACE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CRÍTICA</vt:lpstr>
      <vt:lpstr>AGRADECEMOS A  SUA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19 VACCINE ADVERSE REACTIONS</dc:title>
  <dc:creator>user</dc:creator>
  <cp:lastModifiedBy>Lara Vaz</cp:lastModifiedBy>
  <cp:revision>115</cp:revision>
  <dcterms:modified xsi:type="dcterms:W3CDTF">2021-06-06T18:01:59Z</dcterms:modified>
</cp:coreProperties>
</file>